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5" r:id="rId5"/>
    <p:sldId id="269" r:id="rId6"/>
    <p:sldId id="276" r:id="rId7"/>
    <p:sldId id="262" r:id="rId8"/>
    <p:sldId id="263" r:id="rId9"/>
    <p:sldId id="274" r:id="rId10"/>
    <p:sldId id="268" r:id="rId11"/>
    <p:sldId id="266" r:id="rId12"/>
    <p:sldId id="277" r:id="rId13"/>
    <p:sldId id="267" r:id="rId14"/>
    <p:sldId id="271" r:id="rId15"/>
    <p:sldId id="272" r:id="rId16"/>
    <p:sldId id="270" r:id="rId17"/>
    <p:sldId id="279" r:id="rId18"/>
    <p:sldId id="280" r:id="rId19"/>
    <p:sldId id="261" r:id="rId20"/>
    <p:sldId id="260" r:id="rId21"/>
  </p:sldIdLst>
  <p:sldSz cx="9906000" cy="6858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9A3"/>
    <a:srgbClr val="00AD7B"/>
    <a:srgbClr val="00E9A6"/>
    <a:srgbClr val="99CC00"/>
    <a:srgbClr val="FF6600"/>
    <a:srgbClr val="860000"/>
    <a:srgbClr val="000000"/>
    <a:srgbClr val="FFFF66"/>
    <a:srgbClr val="C3D69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89771" autoAdjust="0"/>
  </p:normalViewPr>
  <p:slideViewPr>
    <p:cSldViewPr snapToGrid="0" showGuides="1">
      <p:cViewPr>
        <p:scale>
          <a:sx n="70" d="100"/>
          <a:sy n="70" d="100"/>
        </p:scale>
        <p:origin x="-1872" y="-278"/>
      </p:cViewPr>
      <p:guideLst>
        <p:guide orient="horz" pos="2363"/>
        <p:guide orient="horz" pos="2449"/>
        <p:guide orient="horz" pos="3974"/>
        <p:guide orient="horz" pos="4087"/>
        <p:guide orient="horz" pos="4201"/>
        <p:guide orient="horz" pos="889"/>
        <p:guide orient="horz" pos="649"/>
        <p:guide pos="96"/>
        <p:guide pos="1680"/>
        <p:guide pos="3265"/>
        <p:guide pos="2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76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Performance</a:t>
            </a:r>
            <a:r>
              <a:rPr lang="en-US" baseline="0" dirty="0" smtClean="0"/>
              <a:t> Impact of Core and Memory Capacity Scaling on Data Analytics</a:t>
            </a:r>
            <a:endParaRPr lang="en-US" dirty="0"/>
          </a:p>
        </c:rich>
      </c:tx>
      <c:layout/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61844141938031"/>
          <c:y val="4.8968751320112705E-2"/>
          <c:w val="0.73916464919497005"/>
          <c:h val="0.87093558894396994"/>
        </c:manualLayout>
      </c:layout>
      <c:line3DChart>
        <c:grouping val="standard"/>
        <c:varyColors val="0"/>
        <c:ser>
          <c:idx val="0"/>
          <c:order val="0"/>
          <c:tx>
            <c:v>&lt; 600MB/Map</c:v>
          </c:tx>
          <c:spPr>
            <a:solidFill>
              <a:schemeClr val="accent2"/>
            </a:solidFill>
          </c:spPr>
          <c:cat>
            <c:numRef>
              <c:f>Sheet1!$G$35:$G$40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</c:numCache>
            </c:numRef>
          </c:cat>
          <c:val>
            <c:numRef>
              <c:f>Sheet1!$H$35:$H$40</c:f>
              <c:numCache>
                <c:formatCode>[h]:mm:ss;@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~600MB/Map</c:v>
          </c:tx>
          <c:spPr>
            <a:solidFill>
              <a:schemeClr val="tx2"/>
            </a:solidFill>
          </c:spPr>
          <c:cat>
            <c:numRef>
              <c:f>Sheet1!$G$35:$G$40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</c:numCache>
            </c:numRef>
          </c:cat>
          <c:val>
            <c:numRef>
              <c:f>Sheet1!$I$35:$I$40</c:f>
              <c:numCache>
                <c:formatCode>[h]:mm:ss;@</c:formatCode>
                <c:ptCount val="6"/>
                <c:pt idx="0">
                  <c:v>0.18541666666666667</c:v>
                </c:pt>
                <c:pt idx="1">
                  <c:v>0.18541666666666667</c:v>
                </c:pt>
                <c:pt idx="2">
                  <c:v>0.18541666666666667</c:v>
                </c:pt>
                <c:pt idx="3">
                  <c:v>0.20833333333333331</c:v>
                </c:pt>
                <c:pt idx="4">
                  <c:v>0.3520833333333333</c:v>
                </c:pt>
                <c:pt idx="5">
                  <c:v>0.75208333333333333</c:v>
                </c:pt>
              </c:numCache>
            </c:numRef>
          </c:val>
          <c:smooth val="0"/>
        </c:ser>
        <c:ser>
          <c:idx val="2"/>
          <c:order val="2"/>
          <c:tx>
            <c:v>~800MB/Map</c:v>
          </c:tx>
          <c:cat>
            <c:numRef>
              <c:f>Sheet1!$G$35:$G$40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</c:numCache>
            </c:numRef>
          </c:cat>
          <c:val>
            <c:numRef>
              <c:f>Sheet1!$J$35:$J$40</c:f>
              <c:numCache>
                <c:formatCode>[h]:mm:ss;@</c:formatCode>
                <c:ptCount val="6"/>
                <c:pt idx="0">
                  <c:v>6.1805555555555558E-2</c:v>
                </c:pt>
                <c:pt idx="1">
                  <c:v>6.1805555555555558E-2</c:v>
                </c:pt>
                <c:pt idx="2">
                  <c:v>6.1805555555555558E-2</c:v>
                </c:pt>
                <c:pt idx="3">
                  <c:v>6.9444444444444434E-2</c:v>
                </c:pt>
                <c:pt idx="4">
                  <c:v>0.1173611111111111</c:v>
                </c:pt>
                <c:pt idx="5">
                  <c:v>0.25069444444444444</c:v>
                </c:pt>
              </c:numCache>
            </c:numRef>
          </c:val>
          <c:smooth val="0"/>
        </c:ser>
        <c:ser>
          <c:idx val="3"/>
          <c:order val="3"/>
          <c:tx>
            <c:v>&gt; 800MB/Map</c:v>
          </c:tx>
          <c:spPr>
            <a:ln w="25400">
              <a:noFill/>
            </a:ln>
          </c:spPr>
          <c:cat>
            <c:numRef>
              <c:f>Sheet1!$G$35:$G$40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</c:numCache>
            </c:numRef>
          </c:cat>
          <c:val>
            <c:numRef>
              <c:f>Sheet1!$K$35:$K$40</c:f>
              <c:numCache>
                <c:formatCode>[h]:mm:ss;@</c:formatCode>
                <c:ptCount val="6"/>
                <c:pt idx="0">
                  <c:v>6.1111111111111116E-2</c:v>
                </c:pt>
                <c:pt idx="1">
                  <c:v>6.1111111111111116E-2</c:v>
                </c:pt>
                <c:pt idx="2">
                  <c:v>6.1111111111111116E-2</c:v>
                </c:pt>
                <c:pt idx="3">
                  <c:v>6.805555555555555E-2</c:v>
                </c:pt>
                <c:pt idx="4">
                  <c:v>0.11597222222222221</c:v>
                </c:pt>
                <c:pt idx="5">
                  <c:v>0.25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654912"/>
        <c:axId val="169677568"/>
        <c:axId val="169664512"/>
      </c:line3DChart>
      <c:catAx>
        <c:axId val="169654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CPU Cores (16</a:t>
                </a:r>
                <a:r>
                  <a:rPr lang="en-US" sz="1400" baseline="0" dirty="0"/>
                  <a:t> Physical CPUs</a:t>
                </a:r>
                <a:r>
                  <a:rPr lang="en-US" sz="1400" baseline="0" dirty="0" smtClean="0"/>
                  <a:t>)/ Concurrent Map Executions 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126404152588109"/>
              <c:y val="0.924725702117464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9677568"/>
        <c:crosses val="autoZero"/>
        <c:auto val="1"/>
        <c:lblAlgn val="ctr"/>
        <c:lblOffset val="100"/>
        <c:noMultiLvlLbl val="0"/>
      </c:catAx>
      <c:valAx>
        <c:axId val="169677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Absolute Exeuction Time </a:t>
                </a:r>
              </a:p>
            </c:rich>
          </c:tx>
          <c:layout>
            <c:manualLayout>
              <c:xMode val="edge"/>
              <c:yMode val="edge"/>
              <c:x val="1.793334404660105E-2"/>
              <c:y val="0.27327688141995343"/>
            </c:manualLayout>
          </c:layout>
          <c:overlay val="0"/>
        </c:title>
        <c:numFmt formatCode="[h]:mm:ss;@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9654912"/>
        <c:crosses val="autoZero"/>
        <c:crossBetween val="between"/>
      </c:valAx>
      <c:serAx>
        <c:axId val="169664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9677568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9BA14-6099-4A39-9901-246C5F4930F1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A26D46B-981F-4DA3-BAB7-32A47FB63B54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CPU</a:t>
          </a:r>
          <a:endParaRPr lang="en-US" dirty="0"/>
        </a:p>
      </dgm:t>
    </dgm:pt>
    <dgm:pt modelId="{47E8C8FC-40FA-4A37-A7D7-9180A1A7D018}" type="parTrans" cxnId="{CF5DFB77-75BF-4032-AFC7-620D8566B02D}">
      <dgm:prSet/>
      <dgm:spPr/>
      <dgm:t>
        <a:bodyPr/>
        <a:lstStyle/>
        <a:p>
          <a:endParaRPr lang="en-US"/>
        </a:p>
      </dgm:t>
    </dgm:pt>
    <dgm:pt modelId="{1370C7A0-7F8D-4868-AC2A-DD6ADB5EF95C}" type="sibTrans" cxnId="{CF5DFB77-75BF-4032-AFC7-620D8566B02D}">
      <dgm:prSet/>
      <dgm:spPr/>
      <dgm:t>
        <a:bodyPr/>
        <a:lstStyle/>
        <a:p>
          <a:endParaRPr lang="en-US"/>
        </a:p>
      </dgm:t>
    </dgm:pt>
    <dgm:pt modelId="{FFE406D6-1AEC-4D69-8F7C-3EECE3B7EE8A}">
      <dgm:prSet phldrT="[Text]"/>
      <dgm:spPr/>
      <dgm:t>
        <a:bodyPr/>
        <a:lstStyle/>
        <a:p>
          <a:r>
            <a:rPr lang="en-US" dirty="0" smtClean="0"/>
            <a:t>IPC</a:t>
          </a:r>
          <a:endParaRPr lang="en-US" dirty="0"/>
        </a:p>
      </dgm:t>
    </dgm:pt>
    <dgm:pt modelId="{CE7A514B-E121-4BDA-8D83-69F95D3064CA}" type="parTrans" cxnId="{5FAD5538-0A23-4CCF-B277-E7D90D546B92}">
      <dgm:prSet/>
      <dgm:spPr/>
      <dgm:t>
        <a:bodyPr/>
        <a:lstStyle/>
        <a:p>
          <a:endParaRPr lang="en-US"/>
        </a:p>
      </dgm:t>
    </dgm:pt>
    <dgm:pt modelId="{BF9D76C5-1AFE-4C95-8EC7-EAF5B0C8574A}" type="sibTrans" cxnId="{5FAD5538-0A23-4CCF-B277-E7D90D546B92}">
      <dgm:prSet/>
      <dgm:spPr/>
      <dgm:t>
        <a:bodyPr/>
        <a:lstStyle/>
        <a:p>
          <a:endParaRPr lang="en-US"/>
        </a:p>
      </dgm:t>
    </dgm:pt>
    <dgm:pt modelId="{85D222A3-7F71-4E27-92AA-84AFD15FA989}">
      <dgm:prSet phldrT="[Text]"/>
      <dgm:spPr/>
      <dgm:t>
        <a:bodyPr/>
        <a:lstStyle/>
        <a:p>
          <a:r>
            <a:rPr lang="en-US" dirty="0" smtClean="0"/>
            <a:t>Cache Misses</a:t>
          </a:r>
          <a:endParaRPr lang="en-US" dirty="0"/>
        </a:p>
      </dgm:t>
    </dgm:pt>
    <dgm:pt modelId="{48974F7E-672D-4C61-A7DD-3E62EA780FF9}" type="parTrans" cxnId="{390FD8D0-ECFF-4D1D-A4C1-8D4CF64FA108}">
      <dgm:prSet/>
      <dgm:spPr/>
      <dgm:t>
        <a:bodyPr/>
        <a:lstStyle/>
        <a:p>
          <a:endParaRPr lang="en-US"/>
        </a:p>
      </dgm:t>
    </dgm:pt>
    <dgm:pt modelId="{04DC676D-B253-40C4-9D8F-38417185D6FC}" type="sibTrans" cxnId="{390FD8D0-ECFF-4D1D-A4C1-8D4CF64FA108}">
      <dgm:prSet/>
      <dgm:spPr/>
      <dgm:t>
        <a:bodyPr/>
        <a:lstStyle/>
        <a:p>
          <a:endParaRPr lang="en-US"/>
        </a:p>
      </dgm:t>
    </dgm:pt>
    <dgm:pt modelId="{6C55E491-E950-4414-8717-06379EC65F64}">
      <dgm:prSet/>
      <dgm:spPr/>
      <dgm:t>
        <a:bodyPr/>
        <a:lstStyle/>
        <a:p>
          <a:r>
            <a:rPr lang="en-US" dirty="0" smtClean="0"/>
            <a:t>I/D TLB Hit Ratio</a:t>
          </a:r>
          <a:endParaRPr lang="en-US" dirty="0"/>
        </a:p>
      </dgm:t>
    </dgm:pt>
    <dgm:pt modelId="{4EF8D28D-BC15-45AA-87CC-89CC2C815BEC}" type="parTrans" cxnId="{DE1DA86E-0D7A-4FC0-B802-EB091898957A}">
      <dgm:prSet/>
      <dgm:spPr/>
      <dgm:t>
        <a:bodyPr/>
        <a:lstStyle/>
        <a:p>
          <a:endParaRPr lang="en-US"/>
        </a:p>
      </dgm:t>
    </dgm:pt>
    <dgm:pt modelId="{E13217F2-BA1A-4F9C-8800-C4FE27B27891}" type="sibTrans" cxnId="{DE1DA86E-0D7A-4FC0-B802-EB091898957A}">
      <dgm:prSet/>
      <dgm:spPr/>
      <dgm:t>
        <a:bodyPr/>
        <a:lstStyle/>
        <a:p>
          <a:endParaRPr lang="en-US"/>
        </a:p>
      </dgm:t>
    </dgm:pt>
    <dgm:pt modelId="{BFDE885A-7842-4349-A16C-7DCE3917897F}">
      <dgm:prSet/>
      <dgm:spPr/>
      <dgm:t>
        <a:bodyPr/>
        <a:lstStyle/>
        <a:p>
          <a:r>
            <a:rPr lang="en-US" dirty="0" smtClean="0"/>
            <a:t>MPKI</a:t>
          </a:r>
          <a:endParaRPr lang="en-US" dirty="0"/>
        </a:p>
      </dgm:t>
    </dgm:pt>
    <dgm:pt modelId="{9D07620E-79DA-4105-9EB4-18ABB8E6DBEB}" type="parTrans" cxnId="{FD30A638-8BF7-4778-BAE0-1CECE0AB8352}">
      <dgm:prSet/>
      <dgm:spPr/>
      <dgm:t>
        <a:bodyPr/>
        <a:lstStyle/>
        <a:p>
          <a:endParaRPr lang="en-US"/>
        </a:p>
      </dgm:t>
    </dgm:pt>
    <dgm:pt modelId="{40C9AA90-8414-4899-81A3-4B17824688E4}" type="sibTrans" cxnId="{FD30A638-8BF7-4778-BAE0-1CECE0AB8352}">
      <dgm:prSet/>
      <dgm:spPr/>
      <dgm:t>
        <a:bodyPr/>
        <a:lstStyle/>
        <a:p>
          <a:endParaRPr lang="en-US"/>
        </a:p>
      </dgm:t>
    </dgm:pt>
    <dgm:pt modelId="{EB3B10B1-E2A8-41C7-B4EC-22ACCC6F8287}" type="pres">
      <dgm:prSet presAssocID="{EC59BA14-6099-4A39-9901-246C5F4930F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215B51-B537-4DCF-AF46-0E9766660430}" type="pres">
      <dgm:prSet presAssocID="{9A26D46B-981F-4DA3-BAB7-32A47FB63B54}" presName="root1" presStyleCnt="0"/>
      <dgm:spPr/>
    </dgm:pt>
    <dgm:pt modelId="{A72B4B82-7F32-47E4-B702-78ABF4A330E9}" type="pres">
      <dgm:prSet presAssocID="{9A26D46B-981F-4DA3-BAB7-32A47FB63B54}" presName="LevelOneTextNode" presStyleLbl="node0" presStyleIdx="0" presStyleCnt="1" custLinFactY="151642" custLinFactNeighborX="-15036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331D8E-5358-46B4-8980-A1ACAF224F62}" type="pres">
      <dgm:prSet presAssocID="{9A26D46B-981F-4DA3-BAB7-32A47FB63B54}" presName="level2hierChild" presStyleCnt="0"/>
      <dgm:spPr/>
    </dgm:pt>
    <dgm:pt modelId="{E1537361-77C8-4E8D-880F-18686FDA7C41}" type="pres">
      <dgm:prSet presAssocID="{CE7A514B-E121-4BDA-8D83-69F95D3064CA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0204741F-F2E6-4FAE-AE10-EDE0D1373A66}" type="pres">
      <dgm:prSet presAssocID="{CE7A514B-E121-4BDA-8D83-69F95D3064C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56509E4-A338-4202-8BD8-C043F44994BA}" type="pres">
      <dgm:prSet presAssocID="{FFE406D6-1AEC-4D69-8F7C-3EECE3B7EE8A}" presName="root2" presStyleCnt="0"/>
      <dgm:spPr/>
    </dgm:pt>
    <dgm:pt modelId="{0DF0E183-6E5E-4880-B37C-B940A071DED4}" type="pres">
      <dgm:prSet presAssocID="{FFE406D6-1AEC-4D69-8F7C-3EECE3B7EE8A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75451-1036-46FB-8117-6358F0DF5DA9}" type="pres">
      <dgm:prSet presAssocID="{FFE406D6-1AEC-4D69-8F7C-3EECE3B7EE8A}" presName="level3hierChild" presStyleCnt="0"/>
      <dgm:spPr/>
    </dgm:pt>
    <dgm:pt modelId="{3340C6EB-78A2-43D9-B0FF-500B857DB35E}" type="pres">
      <dgm:prSet presAssocID="{48974F7E-672D-4C61-A7DD-3E62EA780FF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1E048BB-9AF4-4376-A656-A1F2092176F1}" type="pres">
      <dgm:prSet presAssocID="{48974F7E-672D-4C61-A7DD-3E62EA780FF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7F7A576-F2B3-438C-A806-72614079E1CC}" type="pres">
      <dgm:prSet presAssocID="{85D222A3-7F71-4E27-92AA-84AFD15FA989}" presName="root2" presStyleCnt="0"/>
      <dgm:spPr/>
    </dgm:pt>
    <dgm:pt modelId="{CEADF2BD-7503-49AD-81F3-9B7C021A40BD}" type="pres">
      <dgm:prSet presAssocID="{85D222A3-7F71-4E27-92AA-84AFD15FA98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5E0ED-8ED2-473B-AC3D-4BA7A21BF08F}" type="pres">
      <dgm:prSet presAssocID="{85D222A3-7F71-4E27-92AA-84AFD15FA989}" presName="level3hierChild" presStyleCnt="0"/>
      <dgm:spPr/>
    </dgm:pt>
    <dgm:pt modelId="{D9D0228F-A4AF-4E26-A624-A22DC08989D2}" type="pres">
      <dgm:prSet presAssocID="{4EF8D28D-BC15-45AA-87CC-89CC2C815BEC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09C905DD-E39B-40E9-A31C-268887A875FA}" type="pres">
      <dgm:prSet presAssocID="{4EF8D28D-BC15-45AA-87CC-89CC2C815BE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5F035EB-17CC-4FE3-8109-B22B86999FF7}" type="pres">
      <dgm:prSet presAssocID="{6C55E491-E950-4414-8717-06379EC65F64}" presName="root2" presStyleCnt="0"/>
      <dgm:spPr/>
    </dgm:pt>
    <dgm:pt modelId="{18C4E7F3-3A2D-4F88-9B07-5B0340453E64}" type="pres">
      <dgm:prSet presAssocID="{6C55E491-E950-4414-8717-06379EC65F6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194844-F1E8-4B20-B1F2-F55EF8CA3CFC}" type="pres">
      <dgm:prSet presAssocID="{6C55E491-E950-4414-8717-06379EC65F64}" presName="level3hierChild" presStyleCnt="0"/>
      <dgm:spPr/>
    </dgm:pt>
    <dgm:pt modelId="{4428D8C0-4FAF-4D37-8A71-31B52C84CEBE}" type="pres">
      <dgm:prSet presAssocID="{9D07620E-79DA-4105-9EB4-18ABB8E6DBEB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D04CE0DE-7415-4463-B41B-D367350D62FC}" type="pres">
      <dgm:prSet presAssocID="{9D07620E-79DA-4105-9EB4-18ABB8E6DBE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AE0C1A0-202B-457B-A12C-579BB98479DC}" type="pres">
      <dgm:prSet presAssocID="{BFDE885A-7842-4349-A16C-7DCE3917897F}" presName="root2" presStyleCnt="0"/>
      <dgm:spPr/>
    </dgm:pt>
    <dgm:pt modelId="{17590FBE-A366-4E6C-B77B-2CCEA5969BA1}" type="pres">
      <dgm:prSet presAssocID="{BFDE885A-7842-4349-A16C-7DCE3917897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F5675F-DDF1-44F6-A42C-94B0B60840B4}" type="pres">
      <dgm:prSet presAssocID="{BFDE885A-7842-4349-A16C-7DCE3917897F}" presName="level3hierChild" presStyleCnt="0"/>
      <dgm:spPr/>
    </dgm:pt>
  </dgm:ptLst>
  <dgm:cxnLst>
    <dgm:cxn modelId="{390FD8D0-ECFF-4D1D-A4C1-8D4CF64FA108}" srcId="{9A26D46B-981F-4DA3-BAB7-32A47FB63B54}" destId="{85D222A3-7F71-4E27-92AA-84AFD15FA989}" srcOrd="1" destOrd="0" parTransId="{48974F7E-672D-4C61-A7DD-3E62EA780FF9}" sibTransId="{04DC676D-B253-40C4-9D8F-38417185D6FC}"/>
    <dgm:cxn modelId="{D68773C1-0DD1-4985-9551-CE40223C6BE9}" type="presOf" srcId="{9D07620E-79DA-4105-9EB4-18ABB8E6DBEB}" destId="{D04CE0DE-7415-4463-B41B-D367350D62FC}" srcOrd="1" destOrd="0" presId="urn:microsoft.com/office/officeart/2005/8/layout/hierarchy2"/>
    <dgm:cxn modelId="{43AD01FB-4880-48AF-9A9B-FE63A6C233BA}" type="presOf" srcId="{FFE406D6-1AEC-4D69-8F7C-3EECE3B7EE8A}" destId="{0DF0E183-6E5E-4880-B37C-B940A071DED4}" srcOrd="0" destOrd="0" presId="urn:microsoft.com/office/officeart/2005/8/layout/hierarchy2"/>
    <dgm:cxn modelId="{FD30A638-8BF7-4778-BAE0-1CECE0AB8352}" srcId="{9A26D46B-981F-4DA3-BAB7-32A47FB63B54}" destId="{BFDE885A-7842-4349-A16C-7DCE3917897F}" srcOrd="3" destOrd="0" parTransId="{9D07620E-79DA-4105-9EB4-18ABB8E6DBEB}" sibTransId="{40C9AA90-8414-4899-81A3-4B17824688E4}"/>
    <dgm:cxn modelId="{CF5DFB77-75BF-4032-AFC7-620D8566B02D}" srcId="{EC59BA14-6099-4A39-9901-246C5F4930F1}" destId="{9A26D46B-981F-4DA3-BAB7-32A47FB63B54}" srcOrd="0" destOrd="0" parTransId="{47E8C8FC-40FA-4A37-A7D7-9180A1A7D018}" sibTransId="{1370C7A0-7F8D-4868-AC2A-DD6ADB5EF95C}"/>
    <dgm:cxn modelId="{A37EA5CE-E656-4651-8BD9-E6E8E0A168DB}" type="presOf" srcId="{EC59BA14-6099-4A39-9901-246C5F4930F1}" destId="{EB3B10B1-E2A8-41C7-B4EC-22ACCC6F8287}" srcOrd="0" destOrd="0" presId="urn:microsoft.com/office/officeart/2005/8/layout/hierarchy2"/>
    <dgm:cxn modelId="{FAF2079B-8E20-46F4-8FD7-A691C4A1089F}" type="presOf" srcId="{9A26D46B-981F-4DA3-BAB7-32A47FB63B54}" destId="{A72B4B82-7F32-47E4-B702-78ABF4A330E9}" srcOrd="0" destOrd="0" presId="urn:microsoft.com/office/officeart/2005/8/layout/hierarchy2"/>
    <dgm:cxn modelId="{E34FFF5A-B020-4E87-BE1B-3217D7CAF532}" type="presOf" srcId="{48974F7E-672D-4C61-A7DD-3E62EA780FF9}" destId="{91E048BB-9AF4-4376-A656-A1F2092176F1}" srcOrd="1" destOrd="0" presId="urn:microsoft.com/office/officeart/2005/8/layout/hierarchy2"/>
    <dgm:cxn modelId="{EF5FDEA9-6D4F-445E-89D9-34D16DC2FAA0}" type="presOf" srcId="{CE7A514B-E121-4BDA-8D83-69F95D3064CA}" destId="{E1537361-77C8-4E8D-880F-18686FDA7C41}" srcOrd="0" destOrd="0" presId="urn:microsoft.com/office/officeart/2005/8/layout/hierarchy2"/>
    <dgm:cxn modelId="{E7F07B0B-A102-4FEC-A550-362829322202}" type="presOf" srcId="{6C55E491-E950-4414-8717-06379EC65F64}" destId="{18C4E7F3-3A2D-4F88-9B07-5B0340453E64}" srcOrd="0" destOrd="0" presId="urn:microsoft.com/office/officeart/2005/8/layout/hierarchy2"/>
    <dgm:cxn modelId="{9064794D-A124-4A92-BC35-597321686A45}" type="presOf" srcId="{BFDE885A-7842-4349-A16C-7DCE3917897F}" destId="{17590FBE-A366-4E6C-B77B-2CCEA5969BA1}" srcOrd="0" destOrd="0" presId="urn:microsoft.com/office/officeart/2005/8/layout/hierarchy2"/>
    <dgm:cxn modelId="{7B8D0230-E4D8-4AF5-88D3-0766F1F411D9}" type="presOf" srcId="{85D222A3-7F71-4E27-92AA-84AFD15FA989}" destId="{CEADF2BD-7503-49AD-81F3-9B7C021A40BD}" srcOrd="0" destOrd="0" presId="urn:microsoft.com/office/officeart/2005/8/layout/hierarchy2"/>
    <dgm:cxn modelId="{3A588B25-6654-4423-8125-60F41F006A6C}" type="presOf" srcId="{9D07620E-79DA-4105-9EB4-18ABB8E6DBEB}" destId="{4428D8C0-4FAF-4D37-8A71-31B52C84CEBE}" srcOrd="0" destOrd="0" presId="urn:microsoft.com/office/officeart/2005/8/layout/hierarchy2"/>
    <dgm:cxn modelId="{5AEAF3A0-AAB6-4606-88DF-F3F9FD8361B7}" type="presOf" srcId="{CE7A514B-E121-4BDA-8D83-69F95D3064CA}" destId="{0204741F-F2E6-4FAE-AE10-EDE0D1373A66}" srcOrd="1" destOrd="0" presId="urn:microsoft.com/office/officeart/2005/8/layout/hierarchy2"/>
    <dgm:cxn modelId="{110847AE-86AC-4043-B118-722619E8997C}" type="presOf" srcId="{4EF8D28D-BC15-45AA-87CC-89CC2C815BEC}" destId="{09C905DD-E39B-40E9-A31C-268887A875FA}" srcOrd="1" destOrd="0" presId="urn:microsoft.com/office/officeart/2005/8/layout/hierarchy2"/>
    <dgm:cxn modelId="{5FAD5538-0A23-4CCF-B277-E7D90D546B92}" srcId="{9A26D46B-981F-4DA3-BAB7-32A47FB63B54}" destId="{FFE406D6-1AEC-4D69-8F7C-3EECE3B7EE8A}" srcOrd="0" destOrd="0" parTransId="{CE7A514B-E121-4BDA-8D83-69F95D3064CA}" sibTransId="{BF9D76C5-1AFE-4C95-8EC7-EAF5B0C8574A}"/>
    <dgm:cxn modelId="{D5092D87-0399-4D58-B78E-AB2366394056}" type="presOf" srcId="{4EF8D28D-BC15-45AA-87CC-89CC2C815BEC}" destId="{D9D0228F-A4AF-4E26-A624-A22DC08989D2}" srcOrd="0" destOrd="0" presId="urn:microsoft.com/office/officeart/2005/8/layout/hierarchy2"/>
    <dgm:cxn modelId="{5BB26FED-85C1-4374-85D1-42E653A498D8}" type="presOf" srcId="{48974F7E-672D-4C61-A7DD-3E62EA780FF9}" destId="{3340C6EB-78A2-43D9-B0FF-500B857DB35E}" srcOrd="0" destOrd="0" presId="urn:microsoft.com/office/officeart/2005/8/layout/hierarchy2"/>
    <dgm:cxn modelId="{DE1DA86E-0D7A-4FC0-B802-EB091898957A}" srcId="{9A26D46B-981F-4DA3-BAB7-32A47FB63B54}" destId="{6C55E491-E950-4414-8717-06379EC65F64}" srcOrd="2" destOrd="0" parTransId="{4EF8D28D-BC15-45AA-87CC-89CC2C815BEC}" sibTransId="{E13217F2-BA1A-4F9C-8800-C4FE27B27891}"/>
    <dgm:cxn modelId="{72FC207E-07B1-4371-B121-C2B0C4F75542}" type="presParOf" srcId="{EB3B10B1-E2A8-41C7-B4EC-22ACCC6F8287}" destId="{7E215B51-B537-4DCF-AF46-0E9766660430}" srcOrd="0" destOrd="0" presId="urn:microsoft.com/office/officeart/2005/8/layout/hierarchy2"/>
    <dgm:cxn modelId="{F10FEF89-238E-4699-9947-E87D11F900ED}" type="presParOf" srcId="{7E215B51-B537-4DCF-AF46-0E9766660430}" destId="{A72B4B82-7F32-47E4-B702-78ABF4A330E9}" srcOrd="0" destOrd="0" presId="urn:microsoft.com/office/officeart/2005/8/layout/hierarchy2"/>
    <dgm:cxn modelId="{85A412C3-1BDE-474E-A450-0566F99B01C3}" type="presParOf" srcId="{7E215B51-B537-4DCF-AF46-0E9766660430}" destId="{1A331D8E-5358-46B4-8980-A1ACAF224F62}" srcOrd="1" destOrd="0" presId="urn:microsoft.com/office/officeart/2005/8/layout/hierarchy2"/>
    <dgm:cxn modelId="{4F886F83-F5B2-4679-9719-B5408D005E9D}" type="presParOf" srcId="{1A331D8E-5358-46B4-8980-A1ACAF224F62}" destId="{E1537361-77C8-4E8D-880F-18686FDA7C41}" srcOrd="0" destOrd="0" presId="urn:microsoft.com/office/officeart/2005/8/layout/hierarchy2"/>
    <dgm:cxn modelId="{5657AF9B-AF19-4D91-821F-A189550DA945}" type="presParOf" srcId="{E1537361-77C8-4E8D-880F-18686FDA7C41}" destId="{0204741F-F2E6-4FAE-AE10-EDE0D1373A66}" srcOrd="0" destOrd="0" presId="urn:microsoft.com/office/officeart/2005/8/layout/hierarchy2"/>
    <dgm:cxn modelId="{802CE6A3-7CB9-4DBB-894D-CDD45EEBAADF}" type="presParOf" srcId="{1A331D8E-5358-46B4-8980-A1ACAF224F62}" destId="{256509E4-A338-4202-8BD8-C043F44994BA}" srcOrd="1" destOrd="0" presId="urn:microsoft.com/office/officeart/2005/8/layout/hierarchy2"/>
    <dgm:cxn modelId="{28507B97-5EB2-494A-8095-F7500D4B7FA5}" type="presParOf" srcId="{256509E4-A338-4202-8BD8-C043F44994BA}" destId="{0DF0E183-6E5E-4880-B37C-B940A071DED4}" srcOrd="0" destOrd="0" presId="urn:microsoft.com/office/officeart/2005/8/layout/hierarchy2"/>
    <dgm:cxn modelId="{68A5E901-D44A-424E-A924-3F821AC1D251}" type="presParOf" srcId="{256509E4-A338-4202-8BD8-C043F44994BA}" destId="{6AA75451-1036-46FB-8117-6358F0DF5DA9}" srcOrd="1" destOrd="0" presId="urn:microsoft.com/office/officeart/2005/8/layout/hierarchy2"/>
    <dgm:cxn modelId="{902D5CB3-70D2-45F1-AA34-84B5FD274A57}" type="presParOf" srcId="{1A331D8E-5358-46B4-8980-A1ACAF224F62}" destId="{3340C6EB-78A2-43D9-B0FF-500B857DB35E}" srcOrd="2" destOrd="0" presId="urn:microsoft.com/office/officeart/2005/8/layout/hierarchy2"/>
    <dgm:cxn modelId="{6F39E6FF-340F-4E6C-89E4-618E1A05FBDC}" type="presParOf" srcId="{3340C6EB-78A2-43D9-B0FF-500B857DB35E}" destId="{91E048BB-9AF4-4376-A656-A1F2092176F1}" srcOrd="0" destOrd="0" presId="urn:microsoft.com/office/officeart/2005/8/layout/hierarchy2"/>
    <dgm:cxn modelId="{B1802752-83ED-46D3-A10F-BDC324CF70E0}" type="presParOf" srcId="{1A331D8E-5358-46B4-8980-A1ACAF224F62}" destId="{F7F7A576-F2B3-438C-A806-72614079E1CC}" srcOrd="3" destOrd="0" presId="urn:microsoft.com/office/officeart/2005/8/layout/hierarchy2"/>
    <dgm:cxn modelId="{45C72F25-22BB-429D-BF86-4D994AA4906A}" type="presParOf" srcId="{F7F7A576-F2B3-438C-A806-72614079E1CC}" destId="{CEADF2BD-7503-49AD-81F3-9B7C021A40BD}" srcOrd="0" destOrd="0" presId="urn:microsoft.com/office/officeart/2005/8/layout/hierarchy2"/>
    <dgm:cxn modelId="{12BFF346-3EE0-42C9-A831-AFAF047EBA36}" type="presParOf" srcId="{F7F7A576-F2B3-438C-A806-72614079E1CC}" destId="{D395E0ED-8ED2-473B-AC3D-4BA7A21BF08F}" srcOrd="1" destOrd="0" presId="urn:microsoft.com/office/officeart/2005/8/layout/hierarchy2"/>
    <dgm:cxn modelId="{55AA007F-A40E-4782-BC92-620B18291B8E}" type="presParOf" srcId="{1A331D8E-5358-46B4-8980-A1ACAF224F62}" destId="{D9D0228F-A4AF-4E26-A624-A22DC08989D2}" srcOrd="4" destOrd="0" presId="urn:microsoft.com/office/officeart/2005/8/layout/hierarchy2"/>
    <dgm:cxn modelId="{58AAC017-64B5-4896-AE09-FE8B5757C828}" type="presParOf" srcId="{D9D0228F-A4AF-4E26-A624-A22DC08989D2}" destId="{09C905DD-E39B-40E9-A31C-268887A875FA}" srcOrd="0" destOrd="0" presId="urn:microsoft.com/office/officeart/2005/8/layout/hierarchy2"/>
    <dgm:cxn modelId="{C710FE06-1752-47FF-AFEE-23100DA86890}" type="presParOf" srcId="{1A331D8E-5358-46B4-8980-A1ACAF224F62}" destId="{05F035EB-17CC-4FE3-8109-B22B86999FF7}" srcOrd="5" destOrd="0" presId="urn:microsoft.com/office/officeart/2005/8/layout/hierarchy2"/>
    <dgm:cxn modelId="{1019CBE0-555B-4A5F-9204-A671C039DE02}" type="presParOf" srcId="{05F035EB-17CC-4FE3-8109-B22B86999FF7}" destId="{18C4E7F3-3A2D-4F88-9B07-5B0340453E64}" srcOrd="0" destOrd="0" presId="urn:microsoft.com/office/officeart/2005/8/layout/hierarchy2"/>
    <dgm:cxn modelId="{269DEF91-3B64-4F30-81F7-FDE5A94A98C7}" type="presParOf" srcId="{05F035EB-17CC-4FE3-8109-B22B86999FF7}" destId="{3E194844-F1E8-4B20-B1F2-F55EF8CA3CFC}" srcOrd="1" destOrd="0" presId="urn:microsoft.com/office/officeart/2005/8/layout/hierarchy2"/>
    <dgm:cxn modelId="{28B36632-B065-444B-8EE8-084ADF11B92A}" type="presParOf" srcId="{1A331D8E-5358-46B4-8980-A1ACAF224F62}" destId="{4428D8C0-4FAF-4D37-8A71-31B52C84CEBE}" srcOrd="6" destOrd="0" presId="urn:microsoft.com/office/officeart/2005/8/layout/hierarchy2"/>
    <dgm:cxn modelId="{3C2671E9-6869-446E-984A-6A4F4A4EED07}" type="presParOf" srcId="{4428D8C0-4FAF-4D37-8A71-31B52C84CEBE}" destId="{D04CE0DE-7415-4463-B41B-D367350D62FC}" srcOrd="0" destOrd="0" presId="urn:microsoft.com/office/officeart/2005/8/layout/hierarchy2"/>
    <dgm:cxn modelId="{AC44EDD7-E662-4017-AEFF-404D5BBEE873}" type="presParOf" srcId="{1A331D8E-5358-46B4-8980-A1ACAF224F62}" destId="{2AE0C1A0-202B-457B-A12C-579BB98479DC}" srcOrd="7" destOrd="0" presId="urn:microsoft.com/office/officeart/2005/8/layout/hierarchy2"/>
    <dgm:cxn modelId="{51E77E78-D0A9-46E0-A8F7-E767FB4699F2}" type="presParOf" srcId="{2AE0C1A0-202B-457B-A12C-579BB98479DC}" destId="{17590FBE-A366-4E6C-B77B-2CCEA5969BA1}" srcOrd="0" destOrd="0" presId="urn:microsoft.com/office/officeart/2005/8/layout/hierarchy2"/>
    <dgm:cxn modelId="{70092ACC-0410-49F2-B2C4-7279A8DE1B9C}" type="presParOf" srcId="{2AE0C1A0-202B-457B-A12C-579BB98479DC}" destId="{5DF5675F-DDF1-44F6-A42C-94B0B60840B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9BA14-6099-4A39-9901-246C5F4930F1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A26D46B-981F-4DA3-BAB7-32A47FB63B54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DRAM</a:t>
          </a:r>
          <a:endParaRPr lang="en-US" dirty="0"/>
        </a:p>
      </dgm:t>
    </dgm:pt>
    <dgm:pt modelId="{47E8C8FC-40FA-4A37-A7D7-9180A1A7D018}" type="parTrans" cxnId="{CF5DFB77-75BF-4032-AFC7-620D8566B02D}">
      <dgm:prSet/>
      <dgm:spPr/>
      <dgm:t>
        <a:bodyPr/>
        <a:lstStyle/>
        <a:p>
          <a:endParaRPr lang="en-US"/>
        </a:p>
      </dgm:t>
    </dgm:pt>
    <dgm:pt modelId="{1370C7A0-7F8D-4868-AC2A-DD6ADB5EF95C}" type="sibTrans" cxnId="{CF5DFB77-75BF-4032-AFC7-620D8566B02D}">
      <dgm:prSet/>
      <dgm:spPr/>
      <dgm:t>
        <a:bodyPr/>
        <a:lstStyle/>
        <a:p>
          <a:endParaRPr lang="en-US"/>
        </a:p>
      </dgm:t>
    </dgm:pt>
    <dgm:pt modelId="{FFE406D6-1AEC-4D69-8F7C-3EECE3B7EE8A}">
      <dgm:prSet phldrT="[Text]"/>
      <dgm:spPr/>
      <dgm:t>
        <a:bodyPr/>
        <a:lstStyle/>
        <a:p>
          <a:r>
            <a:rPr lang="en-US" dirty="0" smtClean="0"/>
            <a:t>Hits/Misses</a:t>
          </a:r>
          <a:endParaRPr lang="en-US" dirty="0"/>
        </a:p>
      </dgm:t>
    </dgm:pt>
    <dgm:pt modelId="{CE7A514B-E121-4BDA-8D83-69F95D3064CA}" type="parTrans" cxnId="{5FAD5538-0A23-4CCF-B277-E7D90D546B92}">
      <dgm:prSet/>
      <dgm:spPr/>
      <dgm:t>
        <a:bodyPr/>
        <a:lstStyle/>
        <a:p>
          <a:endParaRPr lang="en-US"/>
        </a:p>
      </dgm:t>
    </dgm:pt>
    <dgm:pt modelId="{BF9D76C5-1AFE-4C95-8EC7-EAF5B0C8574A}" type="sibTrans" cxnId="{5FAD5538-0A23-4CCF-B277-E7D90D546B92}">
      <dgm:prSet/>
      <dgm:spPr/>
      <dgm:t>
        <a:bodyPr/>
        <a:lstStyle/>
        <a:p>
          <a:endParaRPr lang="en-US"/>
        </a:p>
      </dgm:t>
    </dgm:pt>
    <dgm:pt modelId="{85D222A3-7F71-4E27-92AA-84AFD15FA989}">
      <dgm:prSet phldrT="[Text]"/>
      <dgm:spPr/>
      <dgm:t>
        <a:bodyPr/>
        <a:lstStyle/>
        <a:p>
          <a:r>
            <a:rPr lang="en-US" dirty="0" smtClean="0"/>
            <a:t>Channel B/W Utilization</a:t>
          </a:r>
          <a:endParaRPr lang="en-US" dirty="0"/>
        </a:p>
      </dgm:t>
    </dgm:pt>
    <dgm:pt modelId="{48974F7E-672D-4C61-A7DD-3E62EA780FF9}" type="parTrans" cxnId="{390FD8D0-ECFF-4D1D-A4C1-8D4CF64FA108}">
      <dgm:prSet/>
      <dgm:spPr/>
      <dgm:t>
        <a:bodyPr/>
        <a:lstStyle/>
        <a:p>
          <a:endParaRPr lang="en-US"/>
        </a:p>
      </dgm:t>
    </dgm:pt>
    <dgm:pt modelId="{04DC676D-B253-40C4-9D8F-38417185D6FC}" type="sibTrans" cxnId="{390FD8D0-ECFF-4D1D-A4C1-8D4CF64FA108}">
      <dgm:prSet/>
      <dgm:spPr/>
      <dgm:t>
        <a:bodyPr/>
        <a:lstStyle/>
        <a:p>
          <a:endParaRPr lang="en-US"/>
        </a:p>
      </dgm:t>
    </dgm:pt>
    <dgm:pt modelId="{6C55E491-E950-4414-8717-06379EC65F64}">
      <dgm:prSet/>
      <dgm:spPr/>
      <dgm:t>
        <a:bodyPr/>
        <a:lstStyle/>
        <a:p>
          <a:r>
            <a:rPr lang="en-US" dirty="0" smtClean="0"/>
            <a:t>Bank Parallelism</a:t>
          </a:r>
          <a:endParaRPr lang="en-US" dirty="0"/>
        </a:p>
      </dgm:t>
    </dgm:pt>
    <dgm:pt modelId="{4EF8D28D-BC15-45AA-87CC-89CC2C815BEC}" type="parTrans" cxnId="{DE1DA86E-0D7A-4FC0-B802-EB091898957A}">
      <dgm:prSet/>
      <dgm:spPr/>
      <dgm:t>
        <a:bodyPr/>
        <a:lstStyle/>
        <a:p>
          <a:endParaRPr lang="en-US"/>
        </a:p>
      </dgm:t>
    </dgm:pt>
    <dgm:pt modelId="{E13217F2-BA1A-4F9C-8800-C4FE27B27891}" type="sibTrans" cxnId="{DE1DA86E-0D7A-4FC0-B802-EB091898957A}">
      <dgm:prSet/>
      <dgm:spPr/>
      <dgm:t>
        <a:bodyPr/>
        <a:lstStyle/>
        <a:p>
          <a:endParaRPr lang="en-US"/>
        </a:p>
      </dgm:t>
    </dgm:pt>
    <dgm:pt modelId="{DFF65BE6-4639-4446-9AF1-1F320EBD1585}">
      <dgm:prSet/>
      <dgm:spPr/>
      <dgm:t>
        <a:bodyPr/>
        <a:lstStyle/>
        <a:p>
          <a:r>
            <a:rPr lang="en-US" dirty="0" smtClean="0"/>
            <a:t>Latency</a:t>
          </a:r>
          <a:endParaRPr lang="en-US" dirty="0"/>
        </a:p>
      </dgm:t>
    </dgm:pt>
    <dgm:pt modelId="{DCCF6618-9CF2-4AFC-9D5E-3F8E03F3B234}" type="parTrans" cxnId="{9B72A975-CA0D-4E46-948B-92DA38595625}">
      <dgm:prSet/>
      <dgm:spPr/>
      <dgm:t>
        <a:bodyPr/>
        <a:lstStyle/>
        <a:p>
          <a:endParaRPr lang="en-US"/>
        </a:p>
      </dgm:t>
    </dgm:pt>
    <dgm:pt modelId="{548FEB4D-6D04-4EFA-866E-9F4B90081172}" type="sibTrans" cxnId="{9B72A975-CA0D-4E46-948B-92DA38595625}">
      <dgm:prSet/>
      <dgm:spPr/>
      <dgm:t>
        <a:bodyPr/>
        <a:lstStyle/>
        <a:p>
          <a:endParaRPr lang="en-US"/>
        </a:p>
      </dgm:t>
    </dgm:pt>
    <dgm:pt modelId="{EB3B10B1-E2A8-41C7-B4EC-22ACCC6F8287}" type="pres">
      <dgm:prSet presAssocID="{EC59BA14-6099-4A39-9901-246C5F4930F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215B51-B537-4DCF-AF46-0E9766660430}" type="pres">
      <dgm:prSet presAssocID="{9A26D46B-981F-4DA3-BAB7-32A47FB63B54}" presName="root1" presStyleCnt="0"/>
      <dgm:spPr/>
    </dgm:pt>
    <dgm:pt modelId="{A72B4B82-7F32-47E4-B702-78ABF4A330E9}" type="pres">
      <dgm:prSet presAssocID="{9A26D46B-981F-4DA3-BAB7-32A47FB63B54}" presName="LevelOneTextNode" presStyleLbl="node0" presStyleIdx="0" presStyleCnt="1" custLinFactNeighborX="-2029" custLinFactNeighborY="-801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331D8E-5358-46B4-8980-A1ACAF224F62}" type="pres">
      <dgm:prSet presAssocID="{9A26D46B-981F-4DA3-BAB7-32A47FB63B54}" presName="level2hierChild" presStyleCnt="0"/>
      <dgm:spPr/>
    </dgm:pt>
    <dgm:pt modelId="{E1537361-77C8-4E8D-880F-18686FDA7C41}" type="pres">
      <dgm:prSet presAssocID="{CE7A514B-E121-4BDA-8D83-69F95D3064CA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0204741F-F2E6-4FAE-AE10-EDE0D1373A66}" type="pres">
      <dgm:prSet presAssocID="{CE7A514B-E121-4BDA-8D83-69F95D3064C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56509E4-A338-4202-8BD8-C043F44994BA}" type="pres">
      <dgm:prSet presAssocID="{FFE406D6-1AEC-4D69-8F7C-3EECE3B7EE8A}" presName="root2" presStyleCnt="0"/>
      <dgm:spPr/>
    </dgm:pt>
    <dgm:pt modelId="{0DF0E183-6E5E-4880-B37C-B940A071DED4}" type="pres">
      <dgm:prSet presAssocID="{FFE406D6-1AEC-4D69-8F7C-3EECE3B7EE8A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75451-1036-46FB-8117-6358F0DF5DA9}" type="pres">
      <dgm:prSet presAssocID="{FFE406D6-1AEC-4D69-8F7C-3EECE3B7EE8A}" presName="level3hierChild" presStyleCnt="0"/>
      <dgm:spPr/>
    </dgm:pt>
    <dgm:pt modelId="{3340C6EB-78A2-43D9-B0FF-500B857DB35E}" type="pres">
      <dgm:prSet presAssocID="{48974F7E-672D-4C61-A7DD-3E62EA780FF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1E048BB-9AF4-4376-A656-A1F2092176F1}" type="pres">
      <dgm:prSet presAssocID="{48974F7E-672D-4C61-A7DD-3E62EA780FF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7F7A576-F2B3-438C-A806-72614079E1CC}" type="pres">
      <dgm:prSet presAssocID="{85D222A3-7F71-4E27-92AA-84AFD15FA989}" presName="root2" presStyleCnt="0"/>
      <dgm:spPr/>
    </dgm:pt>
    <dgm:pt modelId="{CEADF2BD-7503-49AD-81F3-9B7C021A40BD}" type="pres">
      <dgm:prSet presAssocID="{85D222A3-7F71-4E27-92AA-84AFD15FA98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5E0ED-8ED2-473B-AC3D-4BA7A21BF08F}" type="pres">
      <dgm:prSet presAssocID="{85D222A3-7F71-4E27-92AA-84AFD15FA989}" presName="level3hierChild" presStyleCnt="0"/>
      <dgm:spPr/>
    </dgm:pt>
    <dgm:pt modelId="{D9D0228F-A4AF-4E26-A624-A22DC08989D2}" type="pres">
      <dgm:prSet presAssocID="{4EF8D28D-BC15-45AA-87CC-89CC2C815BEC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09C905DD-E39B-40E9-A31C-268887A875FA}" type="pres">
      <dgm:prSet presAssocID="{4EF8D28D-BC15-45AA-87CC-89CC2C815BE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5F035EB-17CC-4FE3-8109-B22B86999FF7}" type="pres">
      <dgm:prSet presAssocID="{6C55E491-E950-4414-8717-06379EC65F64}" presName="root2" presStyleCnt="0"/>
      <dgm:spPr/>
    </dgm:pt>
    <dgm:pt modelId="{18C4E7F3-3A2D-4F88-9B07-5B0340453E64}" type="pres">
      <dgm:prSet presAssocID="{6C55E491-E950-4414-8717-06379EC65F6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194844-F1E8-4B20-B1F2-F55EF8CA3CFC}" type="pres">
      <dgm:prSet presAssocID="{6C55E491-E950-4414-8717-06379EC65F64}" presName="level3hierChild" presStyleCnt="0"/>
      <dgm:spPr/>
    </dgm:pt>
    <dgm:pt modelId="{A04A0E9E-BEAC-430D-AAA9-68DFA433426E}" type="pres">
      <dgm:prSet presAssocID="{DCCF6618-9CF2-4AFC-9D5E-3F8E03F3B234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5F4EF14-BE0C-48DB-9DDD-1970CB40022D}" type="pres">
      <dgm:prSet presAssocID="{DCCF6618-9CF2-4AFC-9D5E-3F8E03F3B23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A8BC861-ED9E-4CEA-BE6F-6405126BDC17}" type="pres">
      <dgm:prSet presAssocID="{DFF65BE6-4639-4446-9AF1-1F320EBD1585}" presName="root2" presStyleCnt="0"/>
      <dgm:spPr/>
    </dgm:pt>
    <dgm:pt modelId="{EBCDCACD-CFCE-4CAD-A0D7-C43D54997FCF}" type="pres">
      <dgm:prSet presAssocID="{DFF65BE6-4639-4446-9AF1-1F320EBD158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C03F14-2BD1-436E-9EED-6C72141A2198}" type="pres">
      <dgm:prSet presAssocID="{DFF65BE6-4639-4446-9AF1-1F320EBD1585}" presName="level3hierChild" presStyleCnt="0"/>
      <dgm:spPr/>
    </dgm:pt>
  </dgm:ptLst>
  <dgm:cxnLst>
    <dgm:cxn modelId="{B79606B8-687E-457E-A527-BE4513F7DDC0}" type="presOf" srcId="{FFE406D6-1AEC-4D69-8F7C-3EECE3B7EE8A}" destId="{0DF0E183-6E5E-4880-B37C-B940A071DED4}" srcOrd="0" destOrd="0" presId="urn:microsoft.com/office/officeart/2005/8/layout/hierarchy2"/>
    <dgm:cxn modelId="{0F1D403C-2C1B-4A04-90B0-B37E1C09F6DE}" type="presOf" srcId="{CE7A514B-E121-4BDA-8D83-69F95D3064CA}" destId="{0204741F-F2E6-4FAE-AE10-EDE0D1373A66}" srcOrd="1" destOrd="0" presId="urn:microsoft.com/office/officeart/2005/8/layout/hierarchy2"/>
    <dgm:cxn modelId="{6C74AA90-ECED-420C-8F61-192FE439259D}" type="presOf" srcId="{DFF65BE6-4639-4446-9AF1-1F320EBD1585}" destId="{EBCDCACD-CFCE-4CAD-A0D7-C43D54997FCF}" srcOrd="0" destOrd="0" presId="urn:microsoft.com/office/officeart/2005/8/layout/hierarchy2"/>
    <dgm:cxn modelId="{927054A4-6514-4132-AA2A-666BC5E27B74}" type="presOf" srcId="{DCCF6618-9CF2-4AFC-9D5E-3F8E03F3B234}" destId="{F5F4EF14-BE0C-48DB-9DDD-1970CB40022D}" srcOrd="1" destOrd="0" presId="urn:microsoft.com/office/officeart/2005/8/layout/hierarchy2"/>
    <dgm:cxn modelId="{5FAD5538-0A23-4CCF-B277-E7D90D546B92}" srcId="{9A26D46B-981F-4DA3-BAB7-32A47FB63B54}" destId="{FFE406D6-1AEC-4D69-8F7C-3EECE3B7EE8A}" srcOrd="0" destOrd="0" parTransId="{CE7A514B-E121-4BDA-8D83-69F95D3064CA}" sibTransId="{BF9D76C5-1AFE-4C95-8EC7-EAF5B0C8574A}"/>
    <dgm:cxn modelId="{2287CF61-38AF-442C-A3B4-76C21C42D224}" type="presOf" srcId="{EC59BA14-6099-4A39-9901-246C5F4930F1}" destId="{EB3B10B1-E2A8-41C7-B4EC-22ACCC6F8287}" srcOrd="0" destOrd="0" presId="urn:microsoft.com/office/officeart/2005/8/layout/hierarchy2"/>
    <dgm:cxn modelId="{4EE78B36-BC6C-43E3-AD85-8FC21C4BB95C}" type="presOf" srcId="{CE7A514B-E121-4BDA-8D83-69F95D3064CA}" destId="{E1537361-77C8-4E8D-880F-18686FDA7C41}" srcOrd="0" destOrd="0" presId="urn:microsoft.com/office/officeart/2005/8/layout/hierarchy2"/>
    <dgm:cxn modelId="{9B72A975-CA0D-4E46-948B-92DA38595625}" srcId="{9A26D46B-981F-4DA3-BAB7-32A47FB63B54}" destId="{DFF65BE6-4639-4446-9AF1-1F320EBD1585}" srcOrd="3" destOrd="0" parTransId="{DCCF6618-9CF2-4AFC-9D5E-3F8E03F3B234}" sibTransId="{548FEB4D-6D04-4EFA-866E-9F4B90081172}"/>
    <dgm:cxn modelId="{A6203B7F-9B88-49B9-851F-19BEF300D999}" type="presOf" srcId="{6C55E491-E950-4414-8717-06379EC65F64}" destId="{18C4E7F3-3A2D-4F88-9B07-5B0340453E64}" srcOrd="0" destOrd="0" presId="urn:microsoft.com/office/officeart/2005/8/layout/hierarchy2"/>
    <dgm:cxn modelId="{F7DBBFC6-5924-4F88-AF97-A9E25E47875D}" type="presOf" srcId="{4EF8D28D-BC15-45AA-87CC-89CC2C815BEC}" destId="{09C905DD-E39B-40E9-A31C-268887A875FA}" srcOrd="1" destOrd="0" presId="urn:microsoft.com/office/officeart/2005/8/layout/hierarchy2"/>
    <dgm:cxn modelId="{53727AD6-1176-4E30-9494-C1F28E3633EC}" type="presOf" srcId="{DCCF6618-9CF2-4AFC-9D5E-3F8E03F3B234}" destId="{A04A0E9E-BEAC-430D-AAA9-68DFA433426E}" srcOrd="0" destOrd="0" presId="urn:microsoft.com/office/officeart/2005/8/layout/hierarchy2"/>
    <dgm:cxn modelId="{AF0FD1F4-25AE-404F-BA5B-1D0BCD1104E8}" type="presOf" srcId="{48974F7E-672D-4C61-A7DD-3E62EA780FF9}" destId="{3340C6EB-78A2-43D9-B0FF-500B857DB35E}" srcOrd="0" destOrd="0" presId="urn:microsoft.com/office/officeart/2005/8/layout/hierarchy2"/>
    <dgm:cxn modelId="{0B59BE3D-4C01-435D-966D-C0B8A2067F8A}" type="presOf" srcId="{48974F7E-672D-4C61-A7DD-3E62EA780FF9}" destId="{91E048BB-9AF4-4376-A656-A1F2092176F1}" srcOrd="1" destOrd="0" presId="urn:microsoft.com/office/officeart/2005/8/layout/hierarchy2"/>
    <dgm:cxn modelId="{CF5DFB77-75BF-4032-AFC7-620D8566B02D}" srcId="{EC59BA14-6099-4A39-9901-246C5F4930F1}" destId="{9A26D46B-981F-4DA3-BAB7-32A47FB63B54}" srcOrd="0" destOrd="0" parTransId="{47E8C8FC-40FA-4A37-A7D7-9180A1A7D018}" sibTransId="{1370C7A0-7F8D-4868-AC2A-DD6ADB5EF95C}"/>
    <dgm:cxn modelId="{476630EE-3E9E-4990-9CB1-471EC4E7FF07}" type="presOf" srcId="{9A26D46B-981F-4DA3-BAB7-32A47FB63B54}" destId="{A72B4B82-7F32-47E4-B702-78ABF4A330E9}" srcOrd="0" destOrd="0" presId="urn:microsoft.com/office/officeart/2005/8/layout/hierarchy2"/>
    <dgm:cxn modelId="{DE1DA86E-0D7A-4FC0-B802-EB091898957A}" srcId="{9A26D46B-981F-4DA3-BAB7-32A47FB63B54}" destId="{6C55E491-E950-4414-8717-06379EC65F64}" srcOrd="2" destOrd="0" parTransId="{4EF8D28D-BC15-45AA-87CC-89CC2C815BEC}" sibTransId="{E13217F2-BA1A-4F9C-8800-C4FE27B27891}"/>
    <dgm:cxn modelId="{6195B2B5-6CB7-44C9-8117-12F9A81271CB}" type="presOf" srcId="{4EF8D28D-BC15-45AA-87CC-89CC2C815BEC}" destId="{D9D0228F-A4AF-4E26-A624-A22DC08989D2}" srcOrd="0" destOrd="0" presId="urn:microsoft.com/office/officeart/2005/8/layout/hierarchy2"/>
    <dgm:cxn modelId="{390FD8D0-ECFF-4D1D-A4C1-8D4CF64FA108}" srcId="{9A26D46B-981F-4DA3-BAB7-32A47FB63B54}" destId="{85D222A3-7F71-4E27-92AA-84AFD15FA989}" srcOrd="1" destOrd="0" parTransId="{48974F7E-672D-4C61-A7DD-3E62EA780FF9}" sibTransId="{04DC676D-B253-40C4-9D8F-38417185D6FC}"/>
    <dgm:cxn modelId="{EF0F18FD-53D0-4BDE-9E0B-9DCB4B5F06F1}" type="presOf" srcId="{85D222A3-7F71-4E27-92AA-84AFD15FA989}" destId="{CEADF2BD-7503-49AD-81F3-9B7C021A40BD}" srcOrd="0" destOrd="0" presId="urn:microsoft.com/office/officeart/2005/8/layout/hierarchy2"/>
    <dgm:cxn modelId="{E53DF0AA-4035-4A3E-BE84-AE543E80A71B}" type="presParOf" srcId="{EB3B10B1-E2A8-41C7-B4EC-22ACCC6F8287}" destId="{7E215B51-B537-4DCF-AF46-0E9766660430}" srcOrd="0" destOrd="0" presId="urn:microsoft.com/office/officeart/2005/8/layout/hierarchy2"/>
    <dgm:cxn modelId="{BAFABAF4-0897-4A4A-BF6E-30AED321DD42}" type="presParOf" srcId="{7E215B51-B537-4DCF-AF46-0E9766660430}" destId="{A72B4B82-7F32-47E4-B702-78ABF4A330E9}" srcOrd="0" destOrd="0" presId="urn:microsoft.com/office/officeart/2005/8/layout/hierarchy2"/>
    <dgm:cxn modelId="{C51E0D1F-D62A-450B-9225-EC777008AD6D}" type="presParOf" srcId="{7E215B51-B537-4DCF-AF46-0E9766660430}" destId="{1A331D8E-5358-46B4-8980-A1ACAF224F62}" srcOrd="1" destOrd="0" presId="urn:microsoft.com/office/officeart/2005/8/layout/hierarchy2"/>
    <dgm:cxn modelId="{C5B65223-89D2-4581-A3D3-362B5E80E8EB}" type="presParOf" srcId="{1A331D8E-5358-46B4-8980-A1ACAF224F62}" destId="{E1537361-77C8-4E8D-880F-18686FDA7C41}" srcOrd="0" destOrd="0" presId="urn:microsoft.com/office/officeart/2005/8/layout/hierarchy2"/>
    <dgm:cxn modelId="{C99A87AF-26D3-41B9-8CFC-C45E730FEB34}" type="presParOf" srcId="{E1537361-77C8-4E8D-880F-18686FDA7C41}" destId="{0204741F-F2E6-4FAE-AE10-EDE0D1373A66}" srcOrd="0" destOrd="0" presId="urn:microsoft.com/office/officeart/2005/8/layout/hierarchy2"/>
    <dgm:cxn modelId="{EAA4C0FA-CD92-46B2-910E-CD9A4CEF2533}" type="presParOf" srcId="{1A331D8E-5358-46B4-8980-A1ACAF224F62}" destId="{256509E4-A338-4202-8BD8-C043F44994BA}" srcOrd="1" destOrd="0" presId="urn:microsoft.com/office/officeart/2005/8/layout/hierarchy2"/>
    <dgm:cxn modelId="{4830C7D5-DEA6-4EBC-A6C4-9F927E271639}" type="presParOf" srcId="{256509E4-A338-4202-8BD8-C043F44994BA}" destId="{0DF0E183-6E5E-4880-B37C-B940A071DED4}" srcOrd="0" destOrd="0" presId="urn:microsoft.com/office/officeart/2005/8/layout/hierarchy2"/>
    <dgm:cxn modelId="{61B6FFDD-C75D-4926-9481-DF97BECDB343}" type="presParOf" srcId="{256509E4-A338-4202-8BD8-C043F44994BA}" destId="{6AA75451-1036-46FB-8117-6358F0DF5DA9}" srcOrd="1" destOrd="0" presId="urn:microsoft.com/office/officeart/2005/8/layout/hierarchy2"/>
    <dgm:cxn modelId="{0608D715-BA2D-497B-830D-891471EB2AAA}" type="presParOf" srcId="{1A331D8E-5358-46B4-8980-A1ACAF224F62}" destId="{3340C6EB-78A2-43D9-B0FF-500B857DB35E}" srcOrd="2" destOrd="0" presId="urn:microsoft.com/office/officeart/2005/8/layout/hierarchy2"/>
    <dgm:cxn modelId="{46F12244-E818-446C-AADB-A024769BC120}" type="presParOf" srcId="{3340C6EB-78A2-43D9-B0FF-500B857DB35E}" destId="{91E048BB-9AF4-4376-A656-A1F2092176F1}" srcOrd="0" destOrd="0" presId="urn:microsoft.com/office/officeart/2005/8/layout/hierarchy2"/>
    <dgm:cxn modelId="{65B60F98-64F6-4202-B340-9AFC64DE2384}" type="presParOf" srcId="{1A331D8E-5358-46B4-8980-A1ACAF224F62}" destId="{F7F7A576-F2B3-438C-A806-72614079E1CC}" srcOrd="3" destOrd="0" presId="urn:microsoft.com/office/officeart/2005/8/layout/hierarchy2"/>
    <dgm:cxn modelId="{F6380C10-0728-4381-AE1E-E8DFAEC20722}" type="presParOf" srcId="{F7F7A576-F2B3-438C-A806-72614079E1CC}" destId="{CEADF2BD-7503-49AD-81F3-9B7C021A40BD}" srcOrd="0" destOrd="0" presId="urn:microsoft.com/office/officeart/2005/8/layout/hierarchy2"/>
    <dgm:cxn modelId="{67579530-25CA-4379-977A-24AA70430366}" type="presParOf" srcId="{F7F7A576-F2B3-438C-A806-72614079E1CC}" destId="{D395E0ED-8ED2-473B-AC3D-4BA7A21BF08F}" srcOrd="1" destOrd="0" presId="urn:microsoft.com/office/officeart/2005/8/layout/hierarchy2"/>
    <dgm:cxn modelId="{4219AD41-D700-45E6-9C8F-72373ADCDC42}" type="presParOf" srcId="{1A331D8E-5358-46B4-8980-A1ACAF224F62}" destId="{D9D0228F-A4AF-4E26-A624-A22DC08989D2}" srcOrd="4" destOrd="0" presId="urn:microsoft.com/office/officeart/2005/8/layout/hierarchy2"/>
    <dgm:cxn modelId="{2BEDDAF5-2A1B-4426-9232-19A4F151772A}" type="presParOf" srcId="{D9D0228F-A4AF-4E26-A624-A22DC08989D2}" destId="{09C905DD-E39B-40E9-A31C-268887A875FA}" srcOrd="0" destOrd="0" presId="urn:microsoft.com/office/officeart/2005/8/layout/hierarchy2"/>
    <dgm:cxn modelId="{C23BA988-0A40-4CFB-A374-DD452CDC5ECC}" type="presParOf" srcId="{1A331D8E-5358-46B4-8980-A1ACAF224F62}" destId="{05F035EB-17CC-4FE3-8109-B22B86999FF7}" srcOrd="5" destOrd="0" presId="urn:microsoft.com/office/officeart/2005/8/layout/hierarchy2"/>
    <dgm:cxn modelId="{5AE556CB-8AE3-415A-A5E8-FA451AF0CC00}" type="presParOf" srcId="{05F035EB-17CC-4FE3-8109-B22B86999FF7}" destId="{18C4E7F3-3A2D-4F88-9B07-5B0340453E64}" srcOrd="0" destOrd="0" presId="urn:microsoft.com/office/officeart/2005/8/layout/hierarchy2"/>
    <dgm:cxn modelId="{A57EA0C4-B72E-4718-AB68-EC24641FCC00}" type="presParOf" srcId="{05F035EB-17CC-4FE3-8109-B22B86999FF7}" destId="{3E194844-F1E8-4B20-B1F2-F55EF8CA3CFC}" srcOrd="1" destOrd="0" presId="urn:microsoft.com/office/officeart/2005/8/layout/hierarchy2"/>
    <dgm:cxn modelId="{9E8D6348-8B61-4DCE-B26E-6A842AA7AF4E}" type="presParOf" srcId="{1A331D8E-5358-46B4-8980-A1ACAF224F62}" destId="{A04A0E9E-BEAC-430D-AAA9-68DFA433426E}" srcOrd="6" destOrd="0" presId="urn:microsoft.com/office/officeart/2005/8/layout/hierarchy2"/>
    <dgm:cxn modelId="{0B03DE62-EF38-4EA1-8CA5-7C4178FCAEA8}" type="presParOf" srcId="{A04A0E9E-BEAC-430D-AAA9-68DFA433426E}" destId="{F5F4EF14-BE0C-48DB-9DDD-1970CB40022D}" srcOrd="0" destOrd="0" presId="urn:microsoft.com/office/officeart/2005/8/layout/hierarchy2"/>
    <dgm:cxn modelId="{639AC65F-9290-43CD-A646-33D314214FD7}" type="presParOf" srcId="{1A331D8E-5358-46B4-8980-A1ACAF224F62}" destId="{1A8BC861-ED9E-4CEA-BE6F-6405126BDC17}" srcOrd="7" destOrd="0" presId="urn:microsoft.com/office/officeart/2005/8/layout/hierarchy2"/>
    <dgm:cxn modelId="{28058D2D-2C27-4B5A-A28C-3F5C128DB4B7}" type="presParOf" srcId="{1A8BC861-ED9E-4CEA-BE6F-6405126BDC17}" destId="{EBCDCACD-CFCE-4CAD-A0D7-C43D54997FCF}" srcOrd="0" destOrd="0" presId="urn:microsoft.com/office/officeart/2005/8/layout/hierarchy2"/>
    <dgm:cxn modelId="{25733A2F-AC32-4390-B2B7-6A6D6E8C1176}" type="presParOf" srcId="{1A8BC861-ED9E-4CEA-BE6F-6405126BDC17}" destId="{72C03F14-2BD1-436E-9EED-6C72141A21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9439C7-DE8D-4AE9-858B-0FB8E5B542A0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B6155E5-A504-4AB0-8CB5-9949FE9510B6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Storage Devices</a:t>
          </a:r>
          <a:endParaRPr lang="en-US" dirty="0"/>
        </a:p>
      </dgm:t>
    </dgm:pt>
    <dgm:pt modelId="{70333BF4-31D5-4EE3-BC29-07D180EE26E2}" type="parTrans" cxnId="{431B4913-34A2-4246-9F9B-40FA685F5D5E}">
      <dgm:prSet/>
      <dgm:spPr/>
      <dgm:t>
        <a:bodyPr/>
        <a:lstStyle/>
        <a:p>
          <a:endParaRPr lang="en-US"/>
        </a:p>
      </dgm:t>
    </dgm:pt>
    <dgm:pt modelId="{957908B3-258C-47D4-8346-31674FB0E348}" type="sibTrans" cxnId="{431B4913-34A2-4246-9F9B-40FA685F5D5E}">
      <dgm:prSet/>
      <dgm:spPr/>
      <dgm:t>
        <a:bodyPr/>
        <a:lstStyle/>
        <a:p>
          <a:endParaRPr lang="en-US"/>
        </a:p>
      </dgm:t>
    </dgm:pt>
    <dgm:pt modelId="{F636DE26-25ED-4DC4-865D-6EDCB466C1D5}">
      <dgm:prSet phldrT="[Text]"/>
      <dgm:spPr/>
      <dgm:t>
        <a:bodyPr/>
        <a:lstStyle/>
        <a:p>
          <a:r>
            <a:rPr lang="en-US" dirty="0" smtClean="0"/>
            <a:t>IOPS</a:t>
          </a:r>
          <a:endParaRPr lang="en-US" dirty="0"/>
        </a:p>
      </dgm:t>
    </dgm:pt>
    <dgm:pt modelId="{D1061501-4802-44C0-878E-5BB8DCC53AA2}" type="parTrans" cxnId="{E80B492B-5581-4530-A29F-82D0B7EAEB13}">
      <dgm:prSet/>
      <dgm:spPr/>
      <dgm:t>
        <a:bodyPr/>
        <a:lstStyle/>
        <a:p>
          <a:endParaRPr lang="en-US"/>
        </a:p>
      </dgm:t>
    </dgm:pt>
    <dgm:pt modelId="{02F818E8-835D-4ACC-A8B4-8425CAFB1AAD}" type="sibTrans" cxnId="{E80B492B-5581-4530-A29F-82D0B7EAEB13}">
      <dgm:prSet/>
      <dgm:spPr/>
      <dgm:t>
        <a:bodyPr/>
        <a:lstStyle/>
        <a:p>
          <a:endParaRPr lang="en-US"/>
        </a:p>
      </dgm:t>
    </dgm:pt>
    <dgm:pt modelId="{C871B5AA-C35B-4B5D-92DD-64A6F9F0FC79}">
      <dgm:prSet phldrT="[Text]"/>
      <dgm:spPr/>
      <dgm:t>
        <a:bodyPr/>
        <a:lstStyle/>
        <a:p>
          <a:r>
            <a:rPr lang="en-US" dirty="0" smtClean="0"/>
            <a:t>B/W</a:t>
          </a:r>
          <a:endParaRPr lang="en-US" dirty="0"/>
        </a:p>
      </dgm:t>
    </dgm:pt>
    <dgm:pt modelId="{85D863E8-2AD9-4B28-8F66-A042893F0085}" type="parTrans" cxnId="{3DAC2884-0CA2-470C-8770-59786CC18730}">
      <dgm:prSet/>
      <dgm:spPr/>
      <dgm:t>
        <a:bodyPr/>
        <a:lstStyle/>
        <a:p>
          <a:endParaRPr lang="en-US"/>
        </a:p>
      </dgm:t>
    </dgm:pt>
    <dgm:pt modelId="{A94FE0DA-B68E-43A6-A3B6-9E7A4044387C}" type="sibTrans" cxnId="{3DAC2884-0CA2-470C-8770-59786CC18730}">
      <dgm:prSet/>
      <dgm:spPr/>
      <dgm:t>
        <a:bodyPr/>
        <a:lstStyle/>
        <a:p>
          <a:endParaRPr lang="en-US"/>
        </a:p>
      </dgm:t>
    </dgm:pt>
    <dgm:pt modelId="{76827776-5CFA-4361-AEA5-BA8D7789A44A}">
      <dgm:prSet/>
      <dgm:spPr/>
      <dgm:t>
        <a:bodyPr/>
        <a:lstStyle/>
        <a:p>
          <a:r>
            <a:rPr lang="en-US" dirty="0" smtClean="0"/>
            <a:t>Latency</a:t>
          </a:r>
          <a:endParaRPr lang="en-US" dirty="0"/>
        </a:p>
      </dgm:t>
    </dgm:pt>
    <dgm:pt modelId="{69D010FD-0F2B-4623-B72B-D7906912AB1D}" type="parTrans" cxnId="{F6D1B34A-75B9-473F-984B-41918928E61F}">
      <dgm:prSet/>
      <dgm:spPr/>
      <dgm:t>
        <a:bodyPr/>
        <a:lstStyle/>
        <a:p>
          <a:endParaRPr lang="en-US"/>
        </a:p>
      </dgm:t>
    </dgm:pt>
    <dgm:pt modelId="{6B78452B-FD22-4456-BC97-F6CFBC1E0A4C}" type="sibTrans" cxnId="{F6D1B34A-75B9-473F-984B-41918928E61F}">
      <dgm:prSet/>
      <dgm:spPr/>
      <dgm:t>
        <a:bodyPr/>
        <a:lstStyle/>
        <a:p>
          <a:endParaRPr lang="en-US"/>
        </a:p>
      </dgm:t>
    </dgm:pt>
    <dgm:pt modelId="{85D70205-6CDE-41C1-AB4B-575990F58B09}" type="pres">
      <dgm:prSet presAssocID="{7F9439C7-DE8D-4AE9-858B-0FB8E5B542A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71B807-56B0-46D7-80FD-11F50D4B2C5E}" type="pres">
      <dgm:prSet presAssocID="{FB6155E5-A504-4AB0-8CB5-9949FE9510B6}" presName="root1" presStyleCnt="0"/>
      <dgm:spPr/>
    </dgm:pt>
    <dgm:pt modelId="{78305461-7F93-45A6-9783-8B61A7952CBE}" type="pres">
      <dgm:prSet presAssocID="{FB6155E5-A504-4AB0-8CB5-9949FE9510B6}" presName="LevelOneTextNode" presStyleLbl="node0" presStyleIdx="0" presStyleCnt="1" custScaleX="1812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7B2452-0E65-4319-99DC-1A3BC740D991}" type="pres">
      <dgm:prSet presAssocID="{FB6155E5-A504-4AB0-8CB5-9949FE9510B6}" presName="level2hierChild" presStyleCnt="0"/>
      <dgm:spPr/>
    </dgm:pt>
    <dgm:pt modelId="{A577D6A8-1FCD-45F5-980B-D2C9CF9EC494}" type="pres">
      <dgm:prSet presAssocID="{D1061501-4802-44C0-878E-5BB8DCC53AA2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B78309E-61F7-4763-B4AF-77313C8CE5B0}" type="pres">
      <dgm:prSet presAssocID="{D1061501-4802-44C0-878E-5BB8DCC53AA2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F2BD03A-81DE-4A8C-B664-54CFB12A935A}" type="pres">
      <dgm:prSet presAssocID="{F636DE26-25ED-4DC4-865D-6EDCB466C1D5}" presName="root2" presStyleCnt="0"/>
      <dgm:spPr/>
    </dgm:pt>
    <dgm:pt modelId="{F35DDF8E-E6CE-4D9B-8C6A-80F90EBBB6AF}" type="pres">
      <dgm:prSet presAssocID="{F636DE26-25ED-4DC4-865D-6EDCB466C1D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FC41E4-79C1-428E-B9B3-24609E01421E}" type="pres">
      <dgm:prSet presAssocID="{F636DE26-25ED-4DC4-865D-6EDCB466C1D5}" presName="level3hierChild" presStyleCnt="0"/>
      <dgm:spPr/>
    </dgm:pt>
    <dgm:pt modelId="{669BFB7F-B2B5-4961-BE0C-F45B547967B4}" type="pres">
      <dgm:prSet presAssocID="{85D863E8-2AD9-4B28-8F66-A042893F008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A861C9E-6254-4AC5-8D29-BE0D8B8F1D3D}" type="pres">
      <dgm:prSet presAssocID="{85D863E8-2AD9-4B28-8F66-A042893F008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D256E45-AE08-4879-8C42-C842C888C0EF}" type="pres">
      <dgm:prSet presAssocID="{C871B5AA-C35B-4B5D-92DD-64A6F9F0FC79}" presName="root2" presStyleCnt="0"/>
      <dgm:spPr/>
    </dgm:pt>
    <dgm:pt modelId="{B5270AB7-CEC0-4B5A-BCB2-08CECBB2F877}" type="pres">
      <dgm:prSet presAssocID="{C871B5AA-C35B-4B5D-92DD-64A6F9F0FC7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EC08C6-1DD9-496C-B021-FF3695DBAB1A}" type="pres">
      <dgm:prSet presAssocID="{C871B5AA-C35B-4B5D-92DD-64A6F9F0FC79}" presName="level3hierChild" presStyleCnt="0"/>
      <dgm:spPr/>
    </dgm:pt>
    <dgm:pt modelId="{243387F6-B33B-49A4-8714-585B93B40341}" type="pres">
      <dgm:prSet presAssocID="{69D010FD-0F2B-4623-B72B-D7906912AB1D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9A4DEC7-90DE-4211-9F53-3500E3DFB10C}" type="pres">
      <dgm:prSet presAssocID="{69D010FD-0F2B-4623-B72B-D7906912AB1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299E4A5-7C57-4E64-B938-28A3E246D0BD}" type="pres">
      <dgm:prSet presAssocID="{76827776-5CFA-4361-AEA5-BA8D7789A44A}" presName="root2" presStyleCnt="0"/>
      <dgm:spPr/>
    </dgm:pt>
    <dgm:pt modelId="{C938F9F0-14C6-4F76-B901-4773B8850E6A}" type="pres">
      <dgm:prSet presAssocID="{76827776-5CFA-4361-AEA5-BA8D7789A44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AE6ED9-6DFB-4661-A1B1-39D99F3636D2}" type="pres">
      <dgm:prSet presAssocID="{76827776-5CFA-4361-AEA5-BA8D7789A44A}" presName="level3hierChild" presStyleCnt="0"/>
      <dgm:spPr/>
    </dgm:pt>
  </dgm:ptLst>
  <dgm:cxnLst>
    <dgm:cxn modelId="{F6D1B34A-75B9-473F-984B-41918928E61F}" srcId="{FB6155E5-A504-4AB0-8CB5-9949FE9510B6}" destId="{76827776-5CFA-4361-AEA5-BA8D7789A44A}" srcOrd="2" destOrd="0" parTransId="{69D010FD-0F2B-4623-B72B-D7906912AB1D}" sibTransId="{6B78452B-FD22-4456-BC97-F6CFBC1E0A4C}"/>
    <dgm:cxn modelId="{431B4913-34A2-4246-9F9B-40FA685F5D5E}" srcId="{7F9439C7-DE8D-4AE9-858B-0FB8E5B542A0}" destId="{FB6155E5-A504-4AB0-8CB5-9949FE9510B6}" srcOrd="0" destOrd="0" parTransId="{70333BF4-31D5-4EE3-BC29-07D180EE26E2}" sibTransId="{957908B3-258C-47D4-8346-31674FB0E348}"/>
    <dgm:cxn modelId="{80922E14-9499-4EF0-B2B6-FFE9BF494D7E}" type="presOf" srcId="{69D010FD-0F2B-4623-B72B-D7906912AB1D}" destId="{59A4DEC7-90DE-4211-9F53-3500E3DFB10C}" srcOrd="1" destOrd="0" presId="urn:microsoft.com/office/officeart/2005/8/layout/hierarchy2"/>
    <dgm:cxn modelId="{B3D3AED6-42D0-4D19-AAB3-F48A44D28B8D}" type="presOf" srcId="{85D863E8-2AD9-4B28-8F66-A042893F0085}" destId="{669BFB7F-B2B5-4961-BE0C-F45B547967B4}" srcOrd="0" destOrd="0" presId="urn:microsoft.com/office/officeart/2005/8/layout/hierarchy2"/>
    <dgm:cxn modelId="{497AD6BE-408B-4255-9AC9-DC890B079E8D}" type="presOf" srcId="{D1061501-4802-44C0-878E-5BB8DCC53AA2}" destId="{3B78309E-61F7-4763-B4AF-77313C8CE5B0}" srcOrd="1" destOrd="0" presId="urn:microsoft.com/office/officeart/2005/8/layout/hierarchy2"/>
    <dgm:cxn modelId="{77AF62C8-39DF-4F56-A675-59F4EFA61ED0}" type="presOf" srcId="{D1061501-4802-44C0-878E-5BB8DCC53AA2}" destId="{A577D6A8-1FCD-45F5-980B-D2C9CF9EC494}" srcOrd="0" destOrd="0" presId="urn:microsoft.com/office/officeart/2005/8/layout/hierarchy2"/>
    <dgm:cxn modelId="{3F28D689-1F14-4A11-9913-3EEE1B930B44}" type="presOf" srcId="{7F9439C7-DE8D-4AE9-858B-0FB8E5B542A0}" destId="{85D70205-6CDE-41C1-AB4B-575990F58B09}" srcOrd="0" destOrd="0" presId="urn:microsoft.com/office/officeart/2005/8/layout/hierarchy2"/>
    <dgm:cxn modelId="{21749BA4-9680-4C9A-8246-2E62E542F4DC}" type="presOf" srcId="{F636DE26-25ED-4DC4-865D-6EDCB466C1D5}" destId="{F35DDF8E-E6CE-4D9B-8C6A-80F90EBBB6AF}" srcOrd="0" destOrd="0" presId="urn:microsoft.com/office/officeart/2005/8/layout/hierarchy2"/>
    <dgm:cxn modelId="{51EDD840-EF45-4A27-B060-9E039D55430F}" type="presOf" srcId="{85D863E8-2AD9-4B28-8F66-A042893F0085}" destId="{BA861C9E-6254-4AC5-8D29-BE0D8B8F1D3D}" srcOrd="1" destOrd="0" presId="urn:microsoft.com/office/officeart/2005/8/layout/hierarchy2"/>
    <dgm:cxn modelId="{E80B492B-5581-4530-A29F-82D0B7EAEB13}" srcId="{FB6155E5-A504-4AB0-8CB5-9949FE9510B6}" destId="{F636DE26-25ED-4DC4-865D-6EDCB466C1D5}" srcOrd="0" destOrd="0" parTransId="{D1061501-4802-44C0-878E-5BB8DCC53AA2}" sibTransId="{02F818E8-835D-4ACC-A8B4-8425CAFB1AAD}"/>
    <dgm:cxn modelId="{A18E2909-C15A-47AC-99EE-315E31F74DB9}" type="presOf" srcId="{C871B5AA-C35B-4B5D-92DD-64A6F9F0FC79}" destId="{B5270AB7-CEC0-4B5A-BCB2-08CECBB2F877}" srcOrd="0" destOrd="0" presId="urn:microsoft.com/office/officeart/2005/8/layout/hierarchy2"/>
    <dgm:cxn modelId="{74CB298C-2E15-4E8B-B219-1B94226448DC}" type="presOf" srcId="{76827776-5CFA-4361-AEA5-BA8D7789A44A}" destId="{C938F9F0-14C6-4F76-B901-4773B8850E6A}" srcOrd="0" destOrd="0" presId="urn:microsoft.com/office/officeart/2005/8/layout/hierarchy2"/>
    <dgm:cxn modelId="{3DAC2884-0CA2-470C-8770-59786CC18730}" srcId="{FB6155E5-A504-4AB0-8CB5-9949FE9510B6}" destId="{C871B5AA-C35B-4B5D-92DD-64A6F9F0FC79}" srcOrd="1" destOrd="0" parTransId="{85D863E8-2AD9-4B28-8F66-A042893F0085}" sibTransId="{A94FE0DA-B68E-43A6-A3B6-9E7A4044387C}"/>
    <dgm:cxn modelId="{C748BB7C-BA43-40BE-ADA1-32E6A12479DA}" type="presOf" srcId="{FB6155E5-A504-4AB0-8CB5-9949FE9510B6}" destId="{78305461-7F93-45A6-9783-8B61A7952CBE}" srcOrd="0" destOrd="0" presId="urn:microsoft.com/office/officeart/2005/8/layout/hierarchy2"/>
    <dgm:cxn modelId="{12C54BC0-8D95-4BAD-89FF-874C96296D2D}" type="presOf" srcId="{69D010FD-0F2B-4623-B72B-D7906912AB1D}" destId="{243387F6-B33B-49A4-8714-585B93B40341}" srcOrd="0" destOrd="0" presId="urn:microsoft.com/office/officeart/2005/8/layout/hierarchy2"/>
    <dgm:cxn modelId="{4865C113-6599-44F0-BF9D-1F55DBB201AB}" type="presParOf" srcId="{85D70205-6CDE-41C1-AB4B-575990F58B09}" destId="{F271B807-56B0-46D7-80FD-11F50D4B2C5E}" srcOrd="0" destOrd="0" presId="urn:microsoft.com/office/officeart/2005/8/layout/hierarchy2"/>
    <dgm:cxn modelId="{63EFB21D-A8B0-4576-9AF2-537C6A97466A}" type="presParOf" srcId="{F271B807-56B0-46D7-80FD-11F50D4B2C5E}" destId="{78305461-7F93-45A6-9783-8B61A7952CBE}" srcOrd="0" destOrd="0" presId="urn:microsoft.com/office/officeart/2005/8/layout/hierarchy2"/>
    <dgm:cxn modelId="{1FB6D835-7B51-4BFC-AF99-B0FE0F313D4E}" type="presParOf" srcId="{F271B807-56B0-46D7-80FD-11F50D4B2C5E}" destId="{667B2452-0E65-4319-99DC-1A3BC740D991}" srcOrd="1" destOrd="0" presId="urn:microsoft.com/office/officeart/2005/8/layout/hierarchy2"/>
    <dgm:cxn modelId="{3DBB325C-84D7-426F-958F-364E3DFDBC9B}" type="presParOf" srcId="{667B2452-0E65-4319-99DC-1A3BC740D991}" destId="{A577D6A8-1FCD-45F5-980B-D2C9CF9EC494}" srcOrd="0" destOrd="0" presId="urn:microsoft.com/office/officeart/2005/8/layout/hierarchy2"/>
    <dgm:cxn modelId="{169EC376-4EAA-49F7-8C39-141C1DF58BDC}" type="presParOf" srcId="{A577D6A8-1FCD-45F5-980B-D2C9CF9EC494}" destId="{3B78309E-61F7-4763-B4AF-77313C8CE5B0}" srcOrd="0" destOrd="0" presId="urn:microsoft.com/office/officeart/2005/8/layout/hierarchy2"/>
    <dgm:cxn modelId="{B251FA5D-EDA4-44C6-821B-ED85D0E3432F}" type="presParOf" srcId="{667B2452-0E65-4319-99DC-1A3BC740D991}" destId="{1F2BD03A-81DE-4A8C-B664-54CFB12A935A}" srcOrd="1" destOrd="0" presId="urn:microsoft.com/office/officeart/2005/8/layout/hierarchy2"/>
    <dgm:cxn modelId="{8AA4CA6D-6759-4DEE-80E2-4FD8FECF9CAB}" type="presParOf" srcId="{1F2BD03A-81DE-4A8C-B664-54CFB12A935A}" destId="{F35DDF8E-E6CE-4D9B-8C6A-80F90EBBB6AF}" srcOrd="0" destOrd="0" presId="urn:microsoft.com/office/officeart/2005/8/layout/hierarchy2"/>
    <dgm:cxn modelId="{D8CAE586-FD76-43DA-BA0C-CD6028AC2EF1}" type="presParOf" srcId="{1F2BD03A-81DE-4A8C-B664-54CFB12A935A}" destId="{BBFC41E4-79C1-428E-B9B3-24609E01421E}" srcOrd="1" destOrd="0" presId="urn:microsoft.com/office/officeart/2005/8/layout/hierarchy2"/>
    <dgm:cxn modelId="{71F79146-02C5-4263-AC03-146F3EB996C0}" type="presParOf" srcId="{667B2452-0E65-4319-99DC-1A3BC740D991}" destId="{669BFB7F-B2B5-4961-BE0C-F45B547967B4}" srcOrd="2" destOrd="0" presId="urn:microsoft.com/office/officeart/2005/8/layout/hierarchy2"/>
    <dgm:cxn modelId="{05790FD3-62B9-469E-8FD2-D0F452929A98}" type="presParOf" srcId="{669BFB7F-B2B5-4961-BE0C-F45B547967B4}" destId="{BA861C9E-6254-4AC5-8D29-BE0D8B8F1D3D}" srcOrd="0" destOrd="0" presId="urn:microsoft.com/office/officeart/2005/8/layout/hierarchy2"/>
    <dgm:cxn modelId="{60AB8824-1A88-4B40-A569-B4318D57B6FA}" type="presParOf" srcId="{667B2452-0E65-4319-99DC-1A3BC740D991}" destId="{4D256E45-AE08-4879-8C42-C842C888C0EF}" srcOrd="3" destOrd="0" presId="urn:microsoft.com/office/officeart/2005/8/layout/hierarchy2"/>
    <dgm:cxn modelId="{78CD4B16-75F3-4019-A379-4B7A305D8B5C}" type="presParOf" srcId="{4D256E45-AE08-4879-8C42-C842C888C0EF}" destId="{B5270AB7-CEC0-4B5A-BCB2-08CECBB2F877}" srcOrd="0" destOrd="0" presId="urn:microsoft.com/office/officeart/2005/8/layout/hierarchy2"/>
    <dgm:cxn modelId="{4D968C57-3A01-4128-832D-63153E8A6A86}" type="presParOf" srcId="{4D256E45-AE08-4879-8C42-C842C888C0EF}" destId="{C3EC08C6-1DD9-496C-B021-FF3695DBAB1A}" srcOrd="1" destOrd="0" presId="urn:microsoft.com/office/officeart/2005/8/layout/hierarchy2"/>
    <dgm:cxn modelId="{1E608B02-8C2D-4C2C-918E-B4624601525C}" type="presParOf" srcId="{667B2452-0E65-4319-99DC-1A3BC740D991}" destId="{243387F6-B33B-49A4-8714-585B93B40341}" srcOrd="4" destOrd="0" presId="urn:microsoft.com/office/officeart/2005/8/layout/hierarchy2"/>
    <dgm:cxn modelId="{E7523D54-315C-46E0-9DC1-0F30B839C722}" type="presParOf" srcId="{243387F6-B33B-49A4-8714-585B93B40341}" destId="{59A4DEC7-90DE-4211-9F53-3500E3DFB10C}" srcOrd="0" destOrd="0" presId="urn:microsoft.com/office/officeart/2005/8/layout/hierarchy2"/>
    <dgm:cxn modelId="{F76C00D2-B598-40EB-85BE-CB8D7B19EFCD}" type="presParOf" srcId="{667B2452-0E65-4319-99DC-1A3BC740D991}" destId="{3299E4A5-7C57-4E64-B938-28A3E246D0BD}" srcOrd="5" destOrd="0" presId="urn:microsoft.com/office/officeart/2005/8/layout/hierarchy2"/>
    <dgm:cxn modelId="{939BDB0D-5EDB-400F-8A65-8EC7C38C543D}" type="presParOf" srcId="{3299E4A5-7C57-4E64-B938-28A3E246D0BD}" destId="{C938F9F0-14C6-4F76-B901-4773B8850E6A}" srcOrd="0" destOrd="0" presId="urn:microsoft.com/office/officeart/2005/8/layout/hierarchy2"/>
    <dgm:cxn modelId="{70175A2A-4205-41DD-80C9-24004DC42692}" type="presParOf" srcId="{3299E4A5-7C57-4E64-B938-28A3E246D0BD}" destId="{13AE6ED9-6DFB-4661-A1B1-39D99F3636D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59BA14-6099-4A39-9901-246C5F4930F1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A26D46B-981F-4DA3-BAB7-32A47FB63B54}">
      <dgm:prSet phldrT="[Text]" custT="1"/>
      <dgm:spPr>
        <a:solidFill>
          <a:srgbClr val="00D9A3"/>
        </a:solidFill>
      </dgm:spPr>
      <dgm:t>
        <a:bodyPr/>
        <a:lstStyle/>
        <a:p>
          <a:r>
            <a:rPr lang="en-US" sz="1600" dirty="0" smtClean="0"/>
            <a:t>Network</a:t>
          </a:r>
          <a:endParaRPr lang="en-US" sz="1600" dirty="0"/>
        </a:p>
      </dgm:t>
    </dgm:pt>
    <dgm:pt modelId="{47E8C8FC-40FA-4A37-A7D7-9180A1A7D018}" type="parTrans" cxnId="{CF5DFB77-75BF-4032-AFC7-620D8566B02D}">
      <dgm:prSet/>
      <dgm:spPr/>
      <dgm:t>
        <a:bodyPr/>
        <a:lstStyle/>
        <a:p>
          <a:endParaRPr lang="en-US"/>
        </a:p>
      </dgm:t>
    </dgm:pt>
    <dgm:pt modelId="{1370C7A0-7F8D-4868-AC2A-DD6ADB5EF95C}" type="sibTrans" cxnId="{CF5DFB77-75BF-4032-AFC7-620D8566B02D}">
      <dgm:prSet/>
      <dgm:spPr/>
      <dgm:t>
        <a:bodyPr/>
        <a:lstStyle/>
        <a:p>
          <a:endParaRPr lang="en-US"/>
        </a:p>
      </dgm:t>
    </dgm:pt>
    <dgm:pt modelId="{FFE406D6-1AEC-4D69-8F7C-3EECE3B7EE8A}">
      <dgm:prSet phldrT="[Text]"/>
      <dgm:spPr/>
      <dgm:t>
        <a:bodyPr/>
        <a:lstStyle/>
        <a:p>
          <a:r>
            <a:rPr lang="en-US" dirty="0" smtClean="0"/>
            <a:t>Reads vs. Writes</a:t>
          </a:r>
          <a:endParaRPr lang="en-US" dirty="0"/>
        </a:p>
      </dgm:t>
    </dgm:pt>
    <dgm:pt modelId="{CE7A514B-E121-4BDA-8D83-69F95D3064CA}" type="parTrans" cxnId="{5FAD5538-0A23-4CCF-B277-E7D90D546B92}">
      <dgm:prSet/>
      <dgm:spPr/>
      <dgm:t>
        <a:bodyPr/>
        <a:lstStyle/>
        <a:p>
          <a:endParaRPr lang="en-US"/>
        </a:p>
      </dgm:t>
    </dgm:pt>
    <dgm:pt modelId="{BF9D76C5-1AFE-4C95-8EC7-EAF5B0C8574A}" type="sibTrans" cxnId="{5FAD5538-0A23-4CCF-B277-E7D90D546B92}">
      <dgm:prSet/>
      <dgm:spPr/>
      <dgm:t>
        <a:bodyPr/>
        <a:lstStyle/>
        <a:p>
          <a:endParaRPr lang="en-US"/>
        </a:p>
      </dgm:t>
    </dgm:pt>
    <dgm:pt modelId="{85D222A3-7F71-4E27-92AA-84AFD15FA989}">
      <dgm:prSet phldrT="[Text]"/>
      <dgm:spPr/>
      <dgm:t>
        <a:bodyPr/>
        <a:lstStyle/>
        <a:p>
          <a:r>
            <a:rPr lang="en-US" dirty="0" smtClean="0"/>
            <a:t>B/W Utilization</a:t>
          </a:r>
          <a:endParaRPr lang="en-US" dirty="0"/>
        </a:p>
      </dgm:t>
    </dgm:pt>
    <dgm:pt modelId="{48974F7E-672D-4C61-A7DD-3E62EA780FF9}" type="parTrans" cxnId="{390FD8D0-ECFF-4D1D-A4C1-8D4CF64FA108}">
      <dgm:prSet/>
      <dgm:spPr/>
      <dgm:t>
        <a:bodyPr/>
        <a:lstStyle/>
        <a:p>
          <a:endParaRPr lang="en-US"/>
        </a:p>
      </dgm:t>
    </dgm:pt>
    <dgm:pt modelId="{04DC676D-B253-40C4-9D8F-38417185D6FC}" type="sibTrans" cxnId="{390FD8D0-ECFF-4D1D-A4C1-8D4CF64FA108}">
      <dgm:prSet/>
      <dgm:spPr/>
      <dgm:t>
        <a:bodyPr/>
        <a:lstStyle/>
        <a:p>
          <a:endParaRPr lang="en-US"/>
        </a:p>
      </dgm:t>
    </dgm:pt>
    <dgm:pt modelId="{EB3B10B1-E2A8-41C7-B4EC-22ACCC6F8287}" type="pres">
      <dgm:prSet presAssocID="{EC59BA14-6099-4A39-9901-246C5F4930F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215B51-B537-4DCF-AF46-0E9766660430}" type="pres">
      <dgm:prSet presAssocID="{9A26D46B-981F-4DA3-BAB7-32A47FB63B54}" presName="root1" presStyleCnt="0"/>
      <dgm:spPr/>
    </dgm:pt>
    <dgm:pt modelId="{A72B4B82-7F32-47E4-B702-78ABF4A330E9}" type="pres">
      <dgm:prSet presAssocID="{9A26D46B-981F-4DA3-BAB7-32A47FB63B54}" presName="LevelOneTextNode" presStyleLbl="node0" presStyleIdx="0" presStyleCnt="1" custScaleX="165064" custScaleY="160221" custLinFactNeighborX="-2029" custLinFactNeighborY="-801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331D8E-5358-46B4-8980-A1ACAF224F62}" type="pres">
      <dgm:prSet presAssocID="{9A26D46B-981F-4DA3-BAB7-32A47FB63B54}" presName="level2hierChild" presStyleCnt="0"/>
      <dgm:spPr/>
    </dgm:pt>
    <dgm:pt modelId="{E1537361-77C8-4E8D-880F-18686FDA7C41}" type="pres">
      <dgm:prSet presAssocID="{CE7A514B-E121-4BDA-8D83-69F95D3064CA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204741F-F2E6-4FAE-AE10-EDE0D1373A66}" type="pres">
      <dgm:prSet presAssocID="{CE7A514B-E121-4BDA-8D83-69F95D3064C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56509E4-A338-4202-8BD8-C043F44994BA}" type="pres">
      <dgm:prSet presAssocID="{FFE406D6-1AEC-4D69-8F7C-3EECE3B7EE8A}" presName="root2" presStyleCnt="0"/>
      <dgm:spPr/>
    </dgm:pt>
    <dgm:pt modelId="{0DF0E183-6E5E-4880-B37C-B940A071DED4}" type="pres">
      <dgm:prSet presAssocID="{FFE406D6-1AEC-4D69-8F7C-3EECE3B7EE8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75451-1036-46FB-8117-6358F0DF5DA9}" type="pres">
      <dgm:prSet presAssocID="{FFE406D6-1AEC-4D69-8F7C-3EECE3B7EE8A}" presName="level3hierChild" presStyleCnt="0"/>
      <dgm:spPr/>
    </dgm:pt>
    <dgm:pt modelId="{3340C6EB-78A2-43D9-B0FF-500B857DB35E}" type="pres">
      <dgm:prSet presAssocID="{48974F7E-672D-4C61-A7DD-3E62EA780FF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1E048BB-9AF4-4376-A656-A1F2092176F1}" type="pres">
      <dgm:prSet presAssocID="{48974F7E-672D-4C61-A7DD-3E62EA780FF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7F7A576-F2B3-438C-A806-72614079E1CC}" type="pres">
      <dgm:prSet presAssocID="{85D222A3-7F71-4E27-92AA-84AFD15FA989}" presName="root2" presStyleCnt="0"/>
      <dgm:spPr/>
    </dgm:pt>
    <dgm:pt modelId="{CEADF2BD-7503-49AD-81F3-9B7C021A40BD}" type="pres">
      <dgm:prSet presAssocID="{85D222A3-7F71-4E27-92AA-84AFD15FA98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5E0ED-8ED2-473B-AC3D-4BA7A21BF08F}" type="pres">
      <dgm:prSet presAssocID="{85D222A3-7F71-4E27-92AA-84AFD15FA989}" presName="level3hierChild" presStyleCnt="0"/>
      <dgm:spPr/>
    </dgm:pt>
  </dgm:ptLst>
  <dgm:cxnLst>
    <dgm:cxn modelId="{DA1EDF5D-7B75-4639-998D-75E150E8A09C}" type="presOf" srcId="{85D222A3-7F71-4E27-92AA-84AFD15FA989}" destId="{CEADF2BD-7503-49AD-81F3-9B7C021A40BD}" srcOrd="0" destOrd="0" presId="urn:microsoft.com/office/officeart/2005/8/layout/hierarchy2"/>
    <dgm:cxn modelId="{128B7658-22CA-4CFF-AAF2-CEDD725B56F0}" type="presOf" srcId="{48974F7E-672D-4C61-A7DD-3E62EA780FF9}" destId="{91E048BB-9AF4-4376-A656-A1F2092176F1}" srcOrd="1" destOrd="0" presId="urn:microsoft.com/office/officeart/2005/8/layout/hierarchy2"/>
    <dgm:cxn modelId="{CF5DFB77-75BF-4032-AFC7-620D8566B02D}" srcId="{EC59BA14-6099-4A39-9901-246C5F4930F1}" destId="{9A26D46B-981F-4DA3-BAB7-32A47FB63B54}" srcOrd="0" destOrd="0" parTransId="{47E8C8FC-40FA-4A37-A7D7-9180A1A7D018}" sibTransId="{1370C7A0-7F8D-4868-AC2A-DD6ADB5EF95C}"/>
    <dgm:cxn modelId="{804A37CC-5136-4021-8AE1-DB924F024339}" type="presOf" srcId="{CE7A514B-E121-4BDA-8D83-69F95D3064CA}" destId="{E1537361-77C8-4E8D-880F-18686FDA7C41}" srcOrd="0" destOrd="0" presId="urn:microsoft.com/office/officeart/2005/8/layout/hierarchy2"/>
    <dgm:cxn modelId="{3763BEE0-AA9C-47BF-8BED-CFCD9EAC3FE6}" type="presOf" srcId="{FFE406D6-1AEC-4D69-8F7C-3EECE3B7EE8A}" destId="{0DF0E183-6E5E-4880-B37C-B940A071DED4}" srcOrd="0" destOrd="0" presId="urn:microsoft.com/office/officeart/2005/8/layout/hierarchy2"/>
    <dgm:cxn modelId="{3DC0FF1E-C552-4954-A30A-429AC00D8E00}" type="presOf" srcId="{9A26D46B-981F-4DA3-BAB7-32A47FB63B54}" destId="{A72B4B82-7F32-47E4-B702-78ABF4A330E9}" srcOrd="0" destOrd="0" presId="urn:microsoft.com/office/officeart/2005/8/layout/hierarchy2"/>
    <dgm:cxn modelId="{632F97BF-375A-45BA-B7D4-B48EB78870A7}" type="presOf" srcId="{48974F7E-672D-4C61-A7DD-3E62EA780FF9}" destId="{3340C6EB-78A2-43D9-B0FF-500B857DB35E}" srcOrd="0" destOrd="0" presId="urn:microsoft.com/office/officeart/2005/8/layout/hierarchy2"/>
    <dgm:cxn modelId="{390FD8D0-ECFF-4D1D-A4C1-8D4CF64FA108}" srcId="{9A26D46B-981F-4DA3-BAB7-32A47FB63B54}" destId="{85D222A3-7F71-4E27-92AA-84AFD15FA989}" srcOrd="1" destOrd="0" parTransId="{48974F7E-672D-4C61-A7DD-3E62EA780FF9}" sibTransId="{04DC676D-B253-40C4-9D8F-38417185D6FC}"/>
    <dgm:cxn modelId="{5FAD5538-0A23-4CCF-B277-E7D90D546B92}" srcId="{9A26D46B-981F-4DA3-BAB7-32A47FB63B54}" destId="{FFE406D6-1AEC-4D69-8F7C-3EECE3B7EE8A}" srcOrd="0" destOrd="0" parTransId="{CE7A514B-E121-4BDA-8D83-69F95D3064CA}" sibTransId="{BF9D76C5-1AFE-4C95-8EC7-EAF5B0C8574A}"/>
    <dgm:cxn modelId="{9EC646AF-1952-41B4-B349-6F3C4D095C02}" type="presOf" srcId="{EC59BA14-6099-4A39-9901-246C5F4930F1}" destId="{EB3B10B1-E2A8-41C7-B4EC-22ACCC6F8287}" srcOrd="0" destOrd="0" presId="urn:microsoft.com/office/officeart/2005/8/layout/hierarchy2"/>
    <dgm:cxn modelId="{87D79785-D7D4-4D99-B975-DCDBBA66CB66}" type="presOf" srcId="{CE7A514B-E121-4BDA-8D83-69F95D3064CA}" destId="{0204741F-F2E6-4FAE-AE10-EDE0D1373A66}" srcOrd="1" destOrd="0" presId="urn:microsoft.com/office/officeart/2005/8/layout/hierarchy2"/>
    <dgm:cxn modelId="{8BEAE9CB-0491-4DD7-B2FC-D4A5C8742B09}" type="presParOf" srcId="{EB3B10B1-E2A8-41C7-B4EC-22ACCC6F8287}" destId="{7E215B51-B537-4DCF-AF46-0E9766660430}" srcOrd="0" destOrd="0" presId="urn:microsoft.com/office/officeart/2005/8/layout/hierarchy2"/>
    <dgm:cxn modelId="{34A051A6-CA28-4163-9DDF-E35468E71D40}" type="presParOf" srcId="{7E215B51-B537-4DCF-AF46-0E9766660430}" destId="{A72B4B82-7F32-47E4-B702-78ABF4A330E9}" srcOrd="0" destOrd="0" presId="urn:microsoft.com/office/officeart/2005/8/layout/hierarchy2"/>
    <dgm:cxn modelId="{99545911-1A0C-48CF-87A8-3D574B56DEE1}" type="presParOf" srcId="{7E215B51-B537-4DCF-AF46-0E9766660430}" destId="{1A331D8E-5358-46B4-8980-A1ACAF224F62}" srcOrd="1" destOrd="0" presId="urn:microsoft.com/office/officeart/2005/8/layout/hierarchy2"/>
    <dgm:cxn modelId="{202DD366-5E0B-4EFF-BC54-A440486FB7FF}" type="presParOf" srcId="{1A331D8E-5358-46B4-8980-A1ACAF224F62}" destId="{E1537361-77C8-4E8D-880F-18686FDA7C41}" srcOrd="0" destOrd="0" presId="urn:microsoft.com/office/officeart/2005/8/layout/hierarchy2"/>
    <dgm:cxn modelId="{0D2F41B4-DB08-4803-B046-F1E75360013B}" type="presParOf" srcId="{E1537361-77C8-4E8D-880F-18686FDA7C41}" destId="{0204741F-F2E6-4FAE-AE10-EDE0D1373A66}" srcOrd="0" destOrd="0" presId="urn:microsoft.com/office/officeart/2005/8/layout/hierarchy2"/>
    <dgm:cxn modelId="{301F2905-82D3-441A-826B-ABDD27730A10}" type="presParOf" srcId="{1A331D8E-5358-46B4-8980-A1ACAF224F62}" destId="{256509E4-A338-4202-8BD8-C043F44994BA}" srcOrd="1" destOrd="0" presId="urn:microsoft.com/office/officeart/2005/8/layout/hierarchy2"/>
    <dgm:cxn modelId="{043435AE-32DA-450D-9539-1DED0F4B7A5E}" type="presParOf" srcId="{256509E4-A338-4202-8BD8-C043F44994BA}" destId="{0DF0E183-6E5E-4880-B37C-B940A071DED4}" srcOrd="0" destOrd="0" presId="urn:microsoft.com/office/officeart/2005/8/layout/hierarchy2"/>
    <dgm:cxn modelId="{FF9277EF-0806-46C7-824D-9D8AE4BD2374}" type="presParOf" srcId="{256509E4-A338-4202-8BD8-C043F44994BA}" destId="{6AA75451-1036-46FB-8117-6358F0DF5DA9}" srcOrd="1" destOrd="0" presId="urn:microsoft.com/office/officeart/2005/8/layout/hierarchy2"/>
    <dgm:cxn modelId="{0360AC06-C2EF-4FD4-A5CC-EB04282264B6}" type="presParOf" srcId="{1A331D8E-5358-46B4-8980-A1ACAF224F62}" destId="{3340C6EB-78A2-43D9-B0FF-500B857DB35E}" srcOrd="2" destOrd="0" presId="urn:microsoft.com/office/officeart/2005/8/layout/hierarchy2"/>
    <dgm:cxn modelId="{00BA47FF-A13C-4284-8AB5-0181AC32EDBE}" type="presParOf" srcId="{3340C6EB-78A2-43D9-B0FF-500B857DB35E}" destId="{91E048BB-9AF4-4376-A656-A1F2092176F1}" srcOrd="0" destOrd="0" presId="urn:microsoft.com/office/officeart/2005/8/layout/hierarchy2"/>
    <dgm:cxn modelId="{A90F16BD-50C6-486A-9692-2CC9C7137550}" type="presParOf" srcId="{1A331D8E-5358-46B4-8980-A1ACAF224F62}" destId="{F7F7A576-F2B3-438C-A806-72614079E1CC}" srcOrd="3" destOrd="0" presId="urn:microsoft.com/office/officeart/2005/8/layout/hierarchy2"/>
    <dgm:cxn modelId="{69C726FF-2DE0-4E6D-9F0F-BDA8939D7502}" type="presParOf" srcId="{F7F7A576-F2B3-438C-A806-72614079E1CC}" destId="{CEADF2BD-7503-49AD-81F3-9B7C021A40BD}" srcOrd="0" destOrd="0" presId="urn:microsoft.com/office/officeart/2005/8/layout/hierarchy2"/>
    <dgm:cxn modelId="{32D470D0-15E5-41CD-98C9-2DA6CC75D24B}" type="presParOf" srcId="{F7F7A576-F2B3-438C-A806-72614079E1CC}" destId="{D395E0ED-8ED2-473B-AC3D-4BA7A21BF08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B4B82-7F32-47E4-B702-78ABF4A330E9}">
      <dsp:nvSpPr>
        <dsp:cNvPr id="0" name=""/>
        <dsp:cNvSpPr/>
      </dsp:nvSpPr>
      <dsp:spPr>
        <a:xfrm>
          <a:off x="0" y="2169529"/>
          <a:ext cx="1038485" cy="51924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CPU</a:t>
          </a:r>
          <a:endParaRPr lang="en-US" sz="1600" kern="1200" dirty="0"/>
        </a:p>
      </dsp:txBody>
      <dsp:txXfrm>
        <a:off x="15208" y="2184737"/>
        <a:ext cx="1008069" cy="488826"/>
      </dsp:txXfrm>
    </dsp:sp>
    <dsp:sp modelId="{E1537361-77C8-4E8D-880F-18686FDA7C41}">
      <dsp:nvSpPr>
        <dsp:cNvPr id="0" name=""/>
        <dsp:cNvSpPr/>
      </dsp:nvSpPr>
      <dsp:spPr>
        <a:xfrm rot="16911137">
          <a:off x="234498" y="1421540"/>
          <a:ext cx="2023600" cy="34760"/>
        </a:xfrm>
        <a:custGeom>
          <a:avLst/>
          <a:gdLst/>
          <a:ahLst/>
          <a:cxnLst/>
          <a:rect l="0" t="0" r="0" b="0"/>
          <a:pathLst>
            <a:path>
              <a:moveTo>
                <a:pt x="0" y="17380"/>
              </a:moveTo>
              <a:lnTo>
                <a:pt x="2023600" y="1738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195708" y="1388331"/>
        <a:ext cx="101180" cy="101180"/>
      </dsp:txXfrm>
    </dsp:sp>
    <dsp:sp modelId="{0DF0E183-6E5E-4880-B37C-B940A071DED4}">
      <dsp:nvSpPr>
        <dsp:cNvPr id="0" name=""/>
        <dsp:cNvSpPr/>
      </dsp:nvSpPr>
      <dsp:spPr>
        <a:xfrm>
          <a:off x="1454111" y="189070"/>
          <a:ext cx="1038485" cy="519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IPC</a:t>
          </a:r>
          <a:endParaRPr lang="en-US" sz="1600" kern="1200" dirty="0"/>
        </a:p>
      </dsp:txBody>
      <dsp:txXfrm>
        <a:off x="1469319" y="204278"/>
        <a:ext cx="1008069" cy="488826"/>
      </dsp:txXfrm>
    </dsp:sp>
    <dsp:sp modelId="{3340C6EB-78A2-43D9-B0FF-500B857DB35E}">
      <dsp:nvSpPr>
        <dsp:cNvPr id="0" name=""/>
        <dsp:cNvSpPr/>
      </dsp:nvSpPr>
      <dsp:spPr>
        <a:xfrm rot="17203384">
          <a:off x="524089" y="1720105"/>
          <a:ext cx="1444418" cy="34760"/>
        </a:xfrm>
        <a:custGeom>
          <a:avLst/>
          <a:gdLst/>
          <a:ahLst/>
          <a:cxnLst/>
          <a:rect l="0" t="0" r="0" b="0"/>
          <a:pathLst>
            <a:path>
              <a:moveTo>
                <a:pt x="0" y="17380"/>
              </a:moveTo>
              <a:lnTo>
                <a:pt x="1444418" y="1738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10188" y="1701375"/>
        <a:ext cx="72220" cy="72220"/>
      </dsp:txXfrm>
    </dsp:sp>
    <dsp:sp modelId="{CEADF2BD-7503-49AD-81F3-9B7C021A40BD}">
      <dsp:nvSpPr>
        <dsp:cNvPr id="0" name=""/>
        <dsp:cNvSpPr/>
      </dsp:nvSpPr>
      <dsp:spPr>
        <a:xfrm>
          <a:off x="1454111" y="786199"/>
          <a:ext cx="1038485" cy="519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Cache Misses</a:t>
          </a:r>
          <a:endParaRPr lang="en-US" sz="1600" kern="1200" dirty="0"/>
        </a:p>
      </dsp:txBody>
      <dsp:txXfrm>
        <a:off x="1469319" y="801407"/>
        <a:ext cx="1008069" cy="488826"/>
      </dsp:txXfrm>
    </dsp:sp>
    <dsp:sp modelId="{D9D0228F-A4AF-4E26-A624-A22DC08989D2}">
      <dsp:nvSpPr>
        <dsp:cNvPr id="0" name=""/>
        <dsp:cNvSpPr/>
      </dsp:nvSpPr>
      <dsp:spPr>
        <a:xfrm rot="17871795">
          <a:off x="801648" y="2018670"/>
          <a:ext cx="889300" cy="34760"/>
        </a:xfrm>
        <a:custGeom>
          <a:avLst/>
          <a:gdLst/>
          <a:ahLst/>
          <a:cxnLst/>
          <a:rect l="0" t="0" r="0" b="0"/>
          <a:pathLst>
            <a:path>
              <a:moveTo>
                <a:pt x="0" y="17380"/>
              </a:moveTo>
              <a:lnTo>
                <a:pt x="889300" y="1738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24066" y="2013818"/>
        <a:ext cx="44465" cy="44465"/>
      </dsp:txXfrm>
    </dsp:sp>
    <dsp:sp modelId="{18C4E7F3-3A2D-4F88-9B07-5B0340453E64}">
      <dsp:nvSpPr>
        <dsp:cNvPr id="0" name=""/>
        <dsp:cNvSpPr/>
      </dsp:nvSpPr>
      <dsp:spPr>
        <a:xfrm>
          <a:off x="1454111" y="1383329"/>
          <a:ext cx="1038485" cy="519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I/D TLB Hit Ratio</a:t>
          </a:r>
          <a:endParaRPr lang="en-US" sz="1600" kern="1200" dirty="0"/>
        </a:p>
      </dsp:txBody>
      <dsp:txXfrm>
        <a:off x="1469319" y="1398537"/>
        <a:ext cx="1008069" cy="488826"/>
      </dsp:txXfrm>
    </dsp:sp>
    <dsp:sp modelId="{4428D8C0-4FAF-4D37-8A71-31B52C84CEBE}">
      <dsp:nvSpPr>
        <dsp:cNvPr id="0" name=""/>
        <dsp:cNvSpPr/>
      </dsp:nvSpPr>
      <dsp:spPr>
        <a:xfrm rot="20132336">
          <a:off x="1017993" y="2317234"/>
          <a:ext cx="456609" cy="34760"/>
        </a:xfrm>
        <a:custGeom>
          <a:avLst/>
          <a:gdLst/>
          <a:ahLst/>
          <a:cxnLst/>
          <a:rect l="0" t="0" r="0" b="0"/>
          <a:pathLst>
            <a:path>
              <a:moveTo>
                <a:pt x="0" y="17380"/>
              </a:moveTo>
              <a:lnTo>
                <a:pt x="456609" y="1738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34883" y="2323199"/>
        <a:ext cx="22830" cy="22830"/>
      </dsp:txXfrm>
    </dsp:sp>
    <dsp:sp modelId="{17590FBE-A366-4E6C-B77B-2CCEA5969BA1}">
      <dsp:nvSpPr>
        <dsp:cNvPr id="0" name=""/>
        <dsp:cNvSpPr/>
      </dsp:nvSpPr>
      <dsp:spPr>
        <a:xfrm>
          <a:off x="1454111" y="1980458"/>
          <a:ext cx="1038485" cy="519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MPKI</a:t>
          </a:r>
          <a:endParaRPr lang="en-US" sz="1600" kern="1200" dirty="0"/>
        </a:p>
      </dsp:txBody>
      <dsp:txXfrm>
        <a:off x="1469319" y="1995666"/>
        <a:ext cx="1008069" cy="488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B4B82-7F32-47E4-B702-78ABF4A330E9}">
      <dsp:nvSpPr>
        <dsp:cNvPr id="0" name=""/>
        <dsp:cNvSpPr/>
      </dsp:nvSpPr>
      <dsp:spPr>
        <a:xfrm>
          <a:off x="0" y="490526"/>
          <a:ext cx="1001562" cy="5007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DRAM</a:t>
          </a:r>
          <a:endParaRPr lang="en-US" sz="1300" kern="1200" dirty="0"/>
        </a:p>
      </dsp:txBody>
      <dsp:txXfrm>
        <a:off x="14667" y="505193"/>
        <a:ext cx="972228" cy="471447"/>
      </dsp:txXfrm>
    </dsp:sp>
    <dsp:sp modelId="{E1537361-77C8-4E8D-880F-18686FDA7C41}">
      <dsp:nvSpPr>
        <dsp:cNvPr id="0" name=""/>
        <dsp:cNvSpPr/>
      </dsp:nvSpPr>
      <dsp:spPr>
        <a:xfrm rot="18657612">
          <a:off x="896039" y="489850"/>
          <a:ext cx="612676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612676" y="1973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87060" y="494264"/>
        <a:ext cx="30633" cy="30633"/>
      </dsp:txXfrm>
    </dsp:sp>
    <dsp:sp modelId="{0DF0E183-6E5E-4880-B37C-B940A071DED4}">
      <dsp:nvSpPr>
        <dsp:cNvPr id="0" name=""/>
        <dsp:cNvSpPr/>
      </dsp:nvSpPr>
      <dsp:spPr>
        <a:xfrm>
          <a:off x="1403192" y="27855"/>
          <a:ext cx="1001562" cy="5007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Hits/Misses</a:t>
          </a:r>
          <a:endParaRPr lang="en-US" sz="1300" kern="1200" dirty="0"/>
        </a:p>
      </dsp:txBody>
      <dsp:txXfrm>
        <a:off x="1417859" y="42522"/>
        <a:ext cx="972228" cy="471447"/>
      </dsp:txXfrm>
    </dsp:sp>
    <dsp:sp modelId="{3340C6EB-78A2-43D9-B0FF-500B857DB35E}">
      <dsp:nvSpPr>
        <dsp:cNvPr id="0" name=""/>
        <dsp:cNvSpPr/>
      </dsp:nvSpPr>
      <dsp:spPr>
        <a:xfrm rot="944644">
          <a:off x="993734" y="777799"/>
          <a:ext cx="417285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417285" y="1973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91945" y="787098"/>
        <a:ext cx="20864" cy="20864"/>
      </dsp:txXfrm>
    </dsp:sp>
    <dsp:sp modelId="{CEADF2BD-7503-49AD-81F3-9B7C021A40BD}">
      <dsp:nvSpPr>
        <dsp:cNvPr id="0" name=""/>
        <dsp:cNvSpPr/>
      </dsp:nvSpPr>
      <dsp:spPr>
        <a:xfrm>
          <a:off x="1403192" y="603753"/>
          <a:ext cx="1001562" cy="5007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Channel B/W Utilization</a:t>
          </a:r>
          <a:endParaRPr lang="en-US" sz="1300" kern="1200" dirty="0"/>
        </a:p>
      </dsp:txBody>
      <dsp:txXfrm>
        <a:off x="1417859" y="618420"/>
        <a:ext cx="972228" cy="471447"/>
      </dsp:txXfrm>
    </dsp:sp>
    <dsp:sp modelId="{D9D0228F-A4AF-4E26-A624-A22DC08989D2}">
      <dsp:nvSpPr>
        <dsp:cNvPr id="0" name=""/>
        <dsp:cNvSpPr/>
      </dsp:nvSpPr>
      <dsp:spPr>
        <a:xfrm rot="3585951">
          <a:off x="803566" y="1065748"/>
          <a:ext cx="797621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797621" y="1973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82436" y="1065539"/>
        <a:ext cx="39881" cy="39881"/>
      </dsp:txXfrm>
    </dsp:sp>
    <dsp:sp modelId="{18C4E7F3-3A2D-4F88-9B07-5B0340453E64}">
      <dsp:nvSpPr>
        <dsp:cNvPr id="0" name=""/>
        <dsp:cNvSpPr/>
      </dsp:nvSpPr>
      <dsp:spPr>
        <a:xfrm>
          <a:off x="1403192" y="1179651"/>
          <a:ext cx="1001562" cy="5007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Bank Parallelism</a:t>
          </a:r>
          <a:endParaRPr lang="en-US" sz="1300" kern="1200" dirty="0"/>
        </a:p>
      </dsp:txBody>
      <dsp:txXfrm>
        <a:off x="1417859" y="1194318"/>
        <a:ext cx="972228" cy="471447"/>
      </dsp:txXfrm>
    </dsp:sp>
    <dsp:sp modelId="{A04A0E9E-BEAC-430D-AAA9-68DFA433426E}">
      <dsp:nvSpPr>
        <dsp:cNvPr id="0" name=""/>
        <dsp:cNvSpPr/>
      </dsp:nvSpPr>
      <dsp:spPr>
        <a:xfrm rot="4343157">
          <a:off x="538752" y="1353697"/>
          <a:ext cx="1327249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1327249" y="1973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69195" y="1340247"/>
        <a:ext cx="66362" cy="66362"/>
      </dsp:txXfrm>
    </dsp:sp>
    <dsp:sp modelId="{EBCDCACD-CFCE-4CAD-A0D7-C43D54997FCF}">
      <dsp:nvSpPr>
        <dsp:cNvPr id="0" name=""/>
        <dsp:cNvSpPr/>
      </dsp:nvSpPr>
      <dsp:spPr>
        <a:xfrm>
          <a:off x="1403192" y="1755549"/>
          <a:ext cx="1001562" cy="5007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Latency</a:t>
          </a:r>
          <a:endParaRPr lang="en-US" sz="1300" kern="1200" dirty="0"/>
        </a:p>
      </dsp:txBody>
      <dsp:txXfrm>
        <a:off x="1417859" y="1770216"/>
        <a:ext cx="972228" cy="471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05461-7F93-45A6-9783-8B61A7952CBE}">
      <dsp:nvSpPr>
        <dsp:cNvPr id="0" name=""/>
        <dsp:cNvSpPr/>
      </dsp:nvSpPr>
      <dsp:spPr>
        <a:xfrm>
          <a:off x="1276135" y="1330043"/>
          <a:ext cx="1651705" cy="45564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Storage Devices</a:t>
          </a:r>
          <a:endParaRPr lang="en-US" sz="1600" kern="1200" dirty="0"/>
        </a:p>
      </dsp:txBody>
      <dsp:txXfrm>
        <a:off x="1289480" y="1343388"/>
        <a:ext cx="1625015" cy="428955"/>
      </dsp:txXfrm>
    </dsp:sp>
    <dsp:sp modelId="{A577D6A8-1FCD-45F5-980B-D2C9CF9EC494}">
      <dsp:nvSpPr>
        <dsp:cNvPr id="0" name=""/>
        <dsp:cNvSpPr/>
      </dsp:nvSpPr>
      <dsp:spPr>
        <a:xfrm rot="14110531">
          <a:off x="774722" y="1282708"/>
          <a:ext cx="638310" cy="26323"/>
        </a:xfrm>
        <a:custGeom>
          <a:avLst/>
          <a:gdLst/>
          <a:ahLst/>
          <a:cxnLst/>
          <a:rect l="0" t="0" r="0" b="0"/>
          <a:pathLst>
            <a:path>
              <a:moveTo>
                <a:pt x="0" y="13161"/>
              </a:moveTo>
              <a:lnTo>
                <a:pt x="638310" y="13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077919" y="1279912"/>
        <a:ext cx="31915" cy="31915"/>
      </dsp:txXfrm>
    </dsp:sp>
    <dsp:sp modelId="{F35DDF8E-E6CE-4D9B-8C6A-80F90EBBB6AF}">
      <dsp:nvSpPr>
        <dsp:cNvPr id="0" name=""/>
        <dsp:cNvSpPr/>
      </dsp:nvSpPr>
      <dsp:spPr>
        <a:xfrm>
          <a:off x="328" y="806051"/>
          <a:ext cx="911291" cy="4556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IOPS</a:t>
          </a:r>
          <a:endParaRPr lang="en-US" sz="1600" kern="1200" dirty="0"/>
        </a:p>
      </dsp:txBody>
      <dsp:txXfrm>
        <a:off x="13673" y="819396"/>
        <a:ext cx="884601" cy="428955"/>
      </dsp:txXfrm>
    </dsp:sp>
    <dsp:sp modelId="{669BFB7F-B2B5-4961-BE0C-F45B547967B4}">
      <dsp:nvSpPr>
        <dsp:cNvPr id="0" name=""/>
        <dsp:cNvSpPr/>
      </dsp:nvSpPr>
      <dsp:spPr>
        <a:xfrm rot="10800000">
          <a:off x="911619" y="1544704"/>
          <a:ext cx="364516" cy="26323"/>
        </a:xfrm>
        <a:custGeom>
          <a:avLst/>
          <a:gdLst/>
          <a:ahLst/>
          <a:cxnLst/>
          <a:rect l="0" t="0" r="0" b="0"/>
          <a:pathLst>
            <a:path>
              <a:moveTo>
                <a:pt x="0" y="13161"/>
              </a:moveTo>
              <a:lnTo>
                <a:pt x="364516" y="13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084764" y="1548753"/>
        <a:ext cx="18225" cy="18225"/>
      </dsp:txXfrm>
    </dsp:sp>
    <dsp:sp modelId="{B5270AB7-CEC0-4B5A-BCB2-08CECBB2F877}">
      <dsp:nvSpPr>
        <dsp:cNvPr id="0" name=""/>
        <dsp:cNvSpPr/>
      </dsp:nvSpPr>
      <dsp:spPr>
        <a:xfrm>
          <a:off x="328" y="1330043"/>
          <a:ext cx="911291" cy="4556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B/W</a:t>
          </a:r>
          <a:endParaRPr lang="en-US" sz="1600" kern="1200" dirty="0"/>
        </a:p>
      </dsp:txBody>
      <dsp:txXfrm>
        <a:off x="13673" y="1343388"/>
        <a:ext cx="884601" cy="428955"/>
      </dsp:txXfrm>
    </dsp:sp>
    <dsp:sp modelId="{243387F6-B33B-49A4-8714-585B93B40341}">
      <dsp:nvSpPr>
        <dsp:cNvPr id="0" name=""/>
        <dsp:cNvSpPr/>
      </dsp:nvSpPr>
      <dsp:spPr>
        <a:xfrm rot="7489469">
          <a:off x="774722" y="1806701"/>
          <a:ext cx="638310" cy="26323"/>
        </a:xfrm>
        <a:custGeom>
          <a:avLst/>
          <a:gdLst/>
          <a:ahLst/>
          <a:cxnLst/>
          <a:rect l="0" t="0" r="0" b="0"/>
          <a:pathLst>
            <a:path>
              <a:moveTo>
                <a:pt x="0" y="13161"/>
              </a:moveTo>
              <a:lnTo>
                <a:pt x="638310" y="13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077919" y="1803904"/>
        <a:ext cx="31915" cy="31915"/>
      </dsp:txXfrm>
    </dsp:sp>
    <dsp:sp modelId="{C938F9F0-14C6-4F76-B901-4773B8850E6A}">
      <dsp:nvSpPr>
        <dsp:cNvPr id="0" name=""/>
        <dsp:cNvSpPr/>
      </dsp:nvSpPr>
      <dsp:spPr>
        <a:xfrm>
          <a:off x="328" y="1854036"/>
          <a:ext cx="911291" cy="4556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Latency</a:t>
          </a:r>
          <a:endParaRPr lang="en-US" sz="1600" kern="1200" dirty="0"/>
        </a:p>
      </dsp:txBody>
      <dsp:txXfrm>
        <a:off x="13673" y="1867381"/>
        <a:ext cx="884601" cy="428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B4B82-7F32-47E4-B702-78ABF4A330E9}">
      <dsp:nvSpPr>
        <dsp:cNvPr id="0" name=""/>
        <dsp:cNvSpPr/>
      </dsp:nvSpPr>
      <dsp:spPr>
        <a:xfrm>
          <a:off x="0" y="556797"/>
          <a:ext cx="1451768" cy="704586"/>
        </a:xfrm>
        <a:prstGeom prst="roundRect">
          <a:avLst>
            <a:gd name="adj" fmla="val 10000"/>
          </a:avLst>
        </a:prstGeom>
        <a:solidFill>
          <a:srgbClr val="00D9A3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Network</a:t>
          </a:r>
          <a:endParaRPr lang="en-US" sz="1600" kern="1200" dirty="0"/>
        </a:p>
      </dsp:txBody>
      <dsp:txXfrm>
        <a:off x="20637" y="577434"/>
        <a:ext cx="1410494" cy="663312"/>
      </dsp:txXfrm>
    </dsp:sp>
    <dsp:sp modelId="{E1537361-77C8-4E8D-880F-18686FDA7C41}">
      <dsp:nvSpPr>
        <dsp:cNvPr id="0" name=""/>
        <dsp:cNvSpPr/>
      </dsp:nvSpPr>
      <dsp:spPr>
        <a:xfrm rot="946587">
          <a:off x="1444880" y="943117"/>
          <a:ext cx="365704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365704" y="156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18590" y="949663"/>
        <a:ext cx="18285" cy="18285"/>
      </dsp:txXfrm>
    </dsp:sp>
    <dsp:sp modelId="{0DF0E183-6E5E-4880-B37C-B940A071DED4}">
      <dsp:nvSpPr>
        <dsp:cNvPr id="0" name=""/>
        <dsp:cNvSpPr/>
      </dsp:nvSpPr>
      <dsp:spPr>
        <a:xfrm>
          <a:off x="1803697" y="788641"/>
          <a:ext cx="879518" cy="4397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Reads vs. Writes</a:t>
          </a:r>
          <a:endParaRPr lang="en-US" sz="1400" kern="1200" dirty="0"/>
        </a:p>
      </dsp:txBody>
      <dsp:txXfrm>
        <a:off x="1816577" y="801521"/>
        <a:ext cx="853758" cy="413999"/>
      </dsp:txXfrm>
    </dsp:sp>
    <dsp:sp modelId="{3340C6EB-78A2-43D9-B0FF-500B857DB35E}">
      <dsp:nvSpPr>
        <dsp:cNvPr id="0" name=""/>
        <dsp:cNvSpPr/>
      </dsp:nvSpPr>
      <dsp:spPr>
        <a:xfrm rot="3589183">
          <a:off x="1277710" y="1195979"/>
          <a:ext cx="700045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700045" y="156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10231" y="1194166"/>
        <a:ext cx="35002" cy="35002"/>
      </dsp:txXfrm>
    </dsp:sp>
    <dsp:sp modelId="{CEADF2BD-7503-49AD-81F3-9B7C021A40BD}">
      <dsp:nvSpPr>
        <dsp:cNvPr id="0" name=""/>
        <dsp:cNvSpPr/>
      </dsp:nvSpPr>
      <dsp:spPr>
        <a:xfrm>
          <a:off x="1803697" y="1294364"/>
          <a:ext cx="879518" cy="4397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B/W Utilization</a:t>
          </a:r>
          <a:endParaRPr lang="en-US" sz="1400" kern="1200" dirty="0"/>
        </a:p>
      </dsp:txBody>
      <dsp:txXfrm>
        <a:off x="1816577" y="1307244"/>
        <a:ext cx="853758" cy="413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7A1ADC-060C-4E3D-BE7B-8E1ABCA6592B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1FACA7-EE0F-4A6E-9D8C-E1E6EE797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44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F4FDF6-A800-42C4-A552-6E48476FFD12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9E8B80-E4F3-4C0F-99FA-CAF5DA6B6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2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표지-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73" y="-17463"/>
            <a:ext cx="9955875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4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28888"/>
            <a:ext cx="9906000" cy="1763712"/>
          </a:xfrm>
        </p:spPr>
        <p:txBody>
          <a:bodyPr tIns="0" bIns="0" anchorCtr="1"/>
          <a:lstStyle>
            <a:lvl1pPr algn="ctr" eaLnBrk="0" latinLnBrk="0" hangingPunct="0">
              <a:lnSpc>
                <a:spcPct val="90000"/>
              </a:lnSpc>
              <a:defRPr sz="3600">
                <a:solidFill>
                  <a:srgbClr val="0000CC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 dirty="0"/>
          </a:p>
        </p:txBody>
      </p:sp>
      <p:sp>
        <p:nvSpPr>
          <p:cNvPr id="4" name="Rectangle 5" descr="&#10;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25373" y="5113338"/>
            <a:ext cx="4055269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latinLnBrk="0" hangingPunct="0">
              <a:spcBef>
                <a:spcPct val="0"/>
              </a:spcBef>
              <a:buClrTx/>
              <a:buFontTx/>
              <a:buNone/>
              <a:defRPr sz="1600" b="0">
                <a:solidFill>
                  <a:srgbClr val="808080"/>
                </a:solidFill>
                <a:latin typeface="+mn-lt"/>
                <a:ea typeface="굴림" pitchFamily="34" charset="-127"/>
                <a:cs typeface="Tahom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3255569" y="4537075"/>
            <a:ext cx="339314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latinLnBrk="0" hangingPunct="0">
              <a:spcBef>
                <a:spcPct val="0"/>
              </a:spcBef>
              <a:buClrTx/>
              <a:buFontTx/>
              <a:buNone/>
              <a:defRPr sz="1400" b="0">
                <a:solidFill>
                  <a:srgbClr val="808080"/>
                </a:solidFill>
                <a:latin typeface="+mn-lt"/>
                <a:ea typeface="굴림" pitchFamily="34" charset="-127"/>
                <a:cs typeface="Tahom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dirty="0"/>
          </a:p>
        </p:txBody>
      </p:sp>
      <p:pic>
        <p:nvPicPr>
          <p:cNvPr id="2051" name="Picture 3" descr="L:\SAL\Collateral\Logo\MSL Logo 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2" y="5136381"/>
            <a:ext cx="3085059" cy="135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" y="110791"/>
            <a:ext cx="9751219" cy="619125"/>
          </a:xfrm>
        </p:spPr>
        <p:txBody>
          <a:bodyPr>
            <a:normAutofit/>
          </a:bodyPr>
          <a:lstStyle>
            <a:lvl1pPr algn="ctr" eaLnBrk="0" latinLnBrk="0" hangingPunc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7013" indent="-227013" eaLnBrk="0" latinLnBrk="0" hangingPunct="0">
              <a:buFont typeface="Wingdings" panose="05000000000000000000" pitchFamily="2" charset="2"/>
              <a:buChar char="q"/>
              <a:defRPr sz="2400" b="0">
                <a:latin typeface="Calibri" panose="020F0502020204030204" pitchFamily="34" charset="0"/>
              </a:defRPr>
            </a:lvl1pPr>
            <a:lvl2pPr marL="461963" indent="-241300" eaLnBrk="0" latinLnBrk="0" hangingPunct="0">
              <a:buSzPct val="100000"/>
              <a:buFont typeface="Wingdings" panose="05000000000000000000" pitchFamily="2" charset="2"/>
              <a:buChar char="§"/>
              <a:defRPr sz="2000" b="0">
                <a:latin typeface="Calibri" panose="020F0502020204030204" pitchFamily="34" charset="0"/>
              </a:defRPr>
            </a:lvl2pPr>
            <a:lvl3pPr marL="687388" indent="-225425" eaLnBrk="0" latinLnBrk="0" hangingPunct="0">
              <a:buFont typeface="Wingdings" panose="05000000000000000000" pitchFamily="2" charset="2"/>
              <a:buChar char="§"/>
              <a:defRPr sz="1800" b="0">
                <a:latin typeface="Calibri" panose="020F0502020204030204" pitchFamily="34" charset="0"/>
              </a:defRPr>
            </a:lvl3pPr>
            <a:lvl4pPr marL="912813" indent="-228600" eaLnBrk="0" latinLnBrk="0" hangingPunct="0">
              <a:buFont typeface="Wingdings" panose="05000000000000000000" pitchFamily="2" charset="2"/>
              <a:buChar char="§"/>
              <a:defRPr sz="1600" b="0">
                <a:latin typeface="Calibri" panose="020F0502020204030204" pitchFamily="34" charset="0"/>
              </a:defRPr>
            </a:lvl4pPr>
            <a:lvl5pPr marL="1143000" indent="-228600" eaLnBrk="0" latinLnBrk="0" hangingPunct="0">
              <a:buFont typeface="Wingdings" panose="05000000000000000000" pitchFamily="2" charset="2"/>
              <a:buChar char="§"/>
              <a:defRPr sz="1400" b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 descr="http://upload.wikimedia.org/wikipedia/commons/thumb/2/24/Samsung_Logo.svg/695px-Samsung_Logo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48" y="6502207"/>
            <a:ext cx="837312" cy="27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88232" y="753979"/>
            <a:ext cx="974557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65107" y="-9525"/>
            <a:ext cx="9751219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Tahoma/ 26ft/ Bold /RGB(30,255,255)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1602" y="774701"/>
            <a:ext cx="89154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Tahoma/ 20ft / Bold/ RGB(0,0,102)</a:t>
            </a:r>
          </a:p>
          <a:p>
            <a:pPr lvl="1"/>
            <a:r>
              <a:rPr lang="en-US" altLang="ko-KR" dirty="0" smtClean="0"/>
              <a:t>Lucida Sans / 16ft / Bold/ RGB(0,0,102)</a:t>
            </a:r>
          </a:p>
          <a:p>
            <a:pPr lvl="2"/>
            <a:r>
              <a:rPr lang="en-US" altLang="ko-KR" dirty="0" smtClean="0"/>
              <a:t>Lucida Sans / 14ft / normal/ RGB(0,0,102)</a:t>
            </a:r>
          </a:p>
        </p:txBody>
      </p:sp>
      <p:sp>
        <p:nvSpPr>
          <p:cNvPr id="2203669" name="Rectangle 21"/>
          <p:cNvSpPr>
            <a:spLocks noChangeArrowheads="1"/>
          </p:cNvSpPr>
          <p:nvPr/>
        </p:nvSpPr>
        <p:spPr bwMode="auto">
          <a:xfrm>
            <a:off x="4550569" y="6587950"/>
            <a:ext cx="909488" cy="22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fld id="{AF404F0D-8769-4C85-ABAC-B11BD5EDE10F}" type="slidenum">
              <a:rPr kumimoji="1" lang="en-US" altLang="ko-KR" sz="1000" smtClean="0">
                <a:solidFill>
                  <a:srgbClr val="B2B2B2"/>
                </a:solidFill>
                <a:cs typeface="Tahoma" pitchFamily="34" charset="0"/>
              </a:rPr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000" dirty="0">
              <a:solidFill>
                <a:srgbClr val="B2B2B2"/>
              </a:solidFill>
              <a:cs typeface="Tahoma" pitchFamily="34" charset="0"/>
            </a:endParaRPr>
          </a:p>
        </p:txBody>
      </p:sp>
      <p:sp>
        <p:nvSpPr>
          <p:cNvPr id="2203682" name="Text Box 34"/>
          <p:cNvSpPr txBox="1">
            <a:spLocks noChangeArrowheads="1"/>
          </p:cNvSpPr>
          <p:nvPr/>
        </p:nvSpPr>
        <p:spPr bwMode="auto">
          <a:xfrm>
            <a:off x="5771622" y="3708401"/>
            <a:ext cx="934871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742950" indent="-28575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7164E"/>
              </a:buClr>
              <a:buFont typeface="Tahoma" pitchFamily="34" charset="0"/>
              <a:buChar char="­"/>
              <a:defRPr/>
            </a:pPr>
            <a:endParaRPr kumimoji="1" lang="en-US" sz="2800" b="1">
              <a:solidFill>
                <a:srgbClr val="07164E"/>
              </a:solidFill>
              <a:latin typeface="Lucida Sans" pitchFamily="34" charset="0"/>
              <a:cs typeface="Tahoma" pitchFamily="34" charset="0"/>
            </a:endParaRPr>
          </a:p>
        </p:txBody>
      </p:sp>
      <p:pic>
        <p:nvPicPr>
          <p:cNvPr id="6" name="Picture 5" descr="L:\SAL\Collateral\Logo\MSL 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25"/>
          <a:stretch/>
        </p:blipFill>
        <p:spPr bwMode="auto">
          <a:xfrm>
            <a:off x="8023" y="6317095"/>
            <a:ext cx="624366" cy="52736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latinLnBrk="0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2600" b="1">
          <a:solidFill>
            <a:srgbClr val="1EFFFF"/>
          </a:solidFill>
          <a:latin typeface="Tahoma" pitchFamily="34" charset="0"/>
          <a:ea typeface="굴림" pitchFamily="34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2600" b="1">
          <a:solidFill>
            <a:srgbClr val="1EFFFF"/>
          </a:solidFill>
          <a:latin typeface="Tahoma" pitchFamily="34" charset="0"/>
          <a:ea typeface="굴림" pitchFamily="34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2600" b="1">
          <a:solidFill>
            <a:srgbClr val="1EFFFF"/>
          </a:solidFill>
          <a:latin typeface="Tahoma" pitchFamily="34" charset="0"/>
          <a:ea typeface="굴림" pitchFamily="34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2600" b="1">
          <a:solidFill>
            <a:srgbClr val="1EFFFF"/>
          </a:solidFill>
          <a:latin typeface="Tahoma" pitchFamily="34" charset="0"/>
          <a:ea typeface="굴림" pitchFamily="34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2600" b="1">
          <a:solidFill>
            <a:srgbClr val="1EFFFF"/>
          </a:solidFill>
          <a:latin typeface="Tahoma" pitchFamily="34" charset="0"/>
          <a:ea typeface="굴림" pitchFamily="34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2600" b="1">
          <a:solidFill>
            <a:srgbClr val="1EFFFF"/>
          </a:solidFill>
          <a:latin typeface="Tahoma" pitchFamily="34" charset="0"/>
          <a:ea typeface="굴림" pitchFamily="34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2600" b="1">
          <a:solidFill>
            <a:srgbClr val="1EFFFF"/>
          </a:solidFill>
          <a:latin typeface="Tahoma" pitchFamily="34" charset="0"/>
          <a:ea typeface="굴림" pitchFamily="34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2600" b="1">
          <a:solidFill>
            <a:srgbClr val="1EFFFF"/>
          </a:solidFill>
          <a:latin typeface="Tahoma" pitchFamily="34" charset="0"/>
          <a:ea typeface="굴림" pitchFamily="34" charset="-127"/>
        </a:defRPr>
      </a:lvl9pPr>
    </p:titleStyle>
    <p:bodyStyle>
      <a:lvl1pPr marL="227013" indent="-227013" algn="l" rtl="0" eaLnBrk="1" fontAlgn="base" latinLnBrk="0" hangingPunct="1">
        <a:spcBef>
          <a:spcPct val="20000"/>
        </a:spcBef>
        <a:spcAft>
          <a:spcPct val="0"/>
        </a:spcAft>
        <a:buBlip>
          <a:blip r:embed="rId5"/>
        </a:buBlip>
        <a:defRPr kumimoji="1" sz="20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61963" indent="-241300" algn="l" rtl="0" eaLnBrk="1" fontAlgn="base" latinLnBrk="0" hangingPunct="1">
        <a:spcBef>
          <a:spcPct val="20000"/>
        </a:spcBef>
        <a:spcAft>
          <a:spcPct val="0"/>
        </a:spcAft>
        <a:buClr>
          <a:srgbClr val="07164E"/>
        </a:buClr>
        <a:buSzPct val="50000"/>
        <a:buFont typeface="Tahoma" pitchFamily="34" charset="0"/>
        <a:buBlip>
          <a:blip r:embed="rId6"/>
        </a:buBlip>
        <a:defRPr kumimoji="1" sz="1600" b="1">
          <a:solidFill>
            <a:schemeClr val="tx1"/>
          </a:solidFill>
          <a:latin typeface="Calibri" panose="020F0502020204030204" pitchFamily="34" charset="0"/>
          <a:ea typeface="+mn-ea"/>
          <a:cs typeface="Tahoma" pitchFamily="34" charset="0"/>
        </a:defRPr>
      </a:lvl2pPr>
      <a:lvl3pPr marL="687388" indent="-225425" algn="l" rtl="0" eaLnBrk="1" fontAlgn="base" latinLnBrk="0" hangingPunct="1">
        <a:spcBef>
          <a:spcPct val="20000"/>
        </a:spcBef>
        <a:spcAft>
          <a:spcPct val="0"/>
        </a:spcAft>
        <a:buClr>
          <a:srgbClr val="07164E"/>
        </a:buClr>
        <a:buFont typeface="Tahoma" pitchFamily="34" charset="0"/>
        <a:buChar char="­"/>
        <a:defRPr kumimoji="1" sz="1400">
          <a:solidFill>
            <a:schemeClr val="tx1"/>
          </a:solidFill>
          <a:latin typeface="Calibri" panose="020F0502020204030204" pitchFamily="34" charset="0"/>
          <a:ea typeface="+mn-ea"/>
          <a:cs typeface="Tahoma" pitchFamily="34" charset="0"/>
        </a:defRPr>
      </a:lvl3pPr>
      <a:lvl4pPr marL="1643063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ea"/>
          <a:ea typeface="+mn-ea"/>
          <a:cs typeface="Tahoma" pitchFamily="34" charset="0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  <a:cs typeface="Tahoma" pitchFamily="34" charset="0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  <a:cs typeface="Tahoma" pitchFamily="34" charset="0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  <a:cs typeface="Tahoma" pitchFamily="34" charset="0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  <a:cs typeface="Tahoma" pitchFamily="34" charset="0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  <a:cs typeface="Tahom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2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2144" y="2373085"/>
            <a:ext cx="9968144" cy="3603171"/>
          </a:xfrm>
        </p:spPr>
        <p:txBody>
          <a:bodyPr/>
          <a:lstStyle/>
          <a:p>
            <a:r>
              <a:rPr lang="en-US" dirty="0" smtClean="0"/>
              <a:t>System Level Characterization of Datacenter Applications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Manu Awasthi</a:t>
            </a:r>
            <a:r>
              <a:rPr lang="en-US" sz="2800" dirty="0" smtClean="0">
                <a:solidFill>
                  <a:schemeClr val="tx1"/>
                </a:solidFill>
              </a:rPr>
              <a:t>, Tameesh Suri, Zvika Guz, Anahita Shayesteh, Mrinmoy Ghosh, Vijay Balakrishnan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>
                <a:solidFill>
                  <a:srgbClr val="0070C0"/>
                </a:solidFill>
              </a:rPr>
              <a:t>Memory Solutions Lab, Samsung </a:t>
            </a:r>
            <a:r>
              <a:rPr lang="en-US" sz="2800" dirty="0" smtClean="0">
                <a:solidFill>
                  <a:srgbClr val="0070C0"/>
                </a:solidFill>
              </a:rPr>
              <a:t>Semiconductor Inc.</a:t>
            </a:r>
            <a:r>
              <a:rPr lang="en-US" dirty="0"/>
              <a:t/>
            </a:r>
            <a:br>
              <a:rPr lang="en-US" dirty="0"/>
            </a:b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 and Test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600" y="774701"/>
            <a:ext cx="5534913" cy="5668963"/>
          </a:xfrm>
        </p:spPr>
        <p:txBody>
          <a:bodyPr/>
          <a:lstStyle/>
          <a:p>
            <a:r>
              <a:rPr lang="en-US" dirty="0" smtClean="0"/>
              <a:t> Data Caching : Memcached</a:t>
            </a:r>
          </a:p>
          <a:p>
            <a:pPr lvl="1"/>
            <a:r>
              <a:rPr lang="en-US" dirty="0" smtClean="0"/>
              <a:t>Client - Memcslap</a:t>
            </a:r>
          </a:p>
          <a:p>
            <a:r>
              <a:rPr lang="en-US" dirty="0"/>
              <a:t> </a:t>
            </a:r>
            <a:r>
              <a:rPr lang="en-US" dirty="0" smtClean="0"/>
              <a:t>Data Store:  Cassandra</a:t>
            </a:r>
          </a:p>
          <a:p>
            <a:pPr lvl="1"/>
            <a:r>
              <a:rPr lang="en-US" dirty="0" smtClean="0"/>
              <a:t>Client - YCSB</a:t>
            </a:r>
          </a:p>
          <a:p>
            <a:r>
              <a:rPr lang="en-US" dirty="0"/>
              <a:t> </a:t>
            </a:r>
            <a:r>
              <a:rPr lang="en-US" dirty="0" smtClean="0"/>
              <a:t>Real Time Analytics – REDIS</a:t>
            </a:r>
          </a:p>
          <a:p>
            <a:r>
              <a:rPr lang="en-US" dirty="0"/>
              <a:t> </a:t>
            </a:r>
            <a:r>
              <a:rPr lang="en-US" dirty="0" smtClean="0"/>
              <a:t>Offline Analytics : Hadoop MapReduce</a:t>
            </a:r>
          </a:p>
          <a:p>
            <a:pPr lvl="1"/>
            <a:r>
              <a:rPr lang="en-US" dirty="0" smtClean="0"/>
              <a:t>Data Analytics </a:t>
            </a:r>
          </a:p>
          <a:p>
            <a:pPr lvl="1"/>
            <a:r>
              <a:rPr lang="en-US" dirty="0" smtClean="0"/>
              <a:t>Web Indexing – Nutch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46269"/>
              </p:ext>
            </p:extLst>
          </p:nvPr>
        </p:nvGraphicFramePr>
        <p:xfrm>
          <a:off x="1748903" y="4419600"/>
          <a:ext cx="6535126" cy="23579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5142"/>
                <a:gridCol w="4489984"/>
              </a:tblGrid>
              <a:tr h="33685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Resource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Value</a:t>
                      </a:r>
                    </a:p>
                  </a:txBody>
                  <a:tcPr/>
                </a:tc>
              </a:tr>
              <a:tr h="33685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Processor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Xeon E5-2690, 2.9GHz, dual socket-8 cores</a:t>
                      </a:r>
                    </a:p>
                  </a:txBody>
                  <a:tcPr/>
                </a:tc>
              </a:tr>
              <a:tr h="336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Storage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3× SATA 7200RPM HDDs</a:t>
                      </a:r>
                      <a:endParaRPr lang="en-US" sz="1600" dirty="0"/>
                    </a:p>
                  </a:txBody>
                  <a:tcPr/>
                </a:tc>
              </a:tr>
              <a:tr h="336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Memory Capacity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128 GB ECC DDR3 R-DIMMs</a:t>
                      </a:r>
                    </a:p>
                  </a:txBody>
                  <a:tcPr/>
                </a:tc>
              </a:tr>
              <a:tr h="336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Memory B/W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102.4 GB/s (8 channels,DDR3-1600)</a:t>
                      </a:r>
                    </a:p>
                  </a:txBody>
                  <a:tcPr/>
                </a:tc>
              </a:tr>
              <a:tr h="336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Network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 Gigabit Ethernet NIC</a:t>
                      </a:r>
                    </a:p>
                  </a:txBody>
                  <a:tcPr/>
                </a:tc>
              </a:tr>
              <a:tr h="336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Operating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Ubuntu 12.04.5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50" y="1620095"/>
            <a:ext cx="5271856" cy="228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5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Importance of Fine Tuning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29" y="1479425"/>
            <a:ext cx="7722094" cy="23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0467" y="1038691"/>
            <a:ext cx="496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Memcache Client and Server Thread Scaling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3675356" y="1890942"/>
            <a:ext cx="399495" cy="162461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164E"/>
              </a:buClr>
              <a:buSzTx/>
              <a:buFont typeface="Tahoma" pitchFamily="34" charset="0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07164E"/>
              </a:solidFill>
              <a:effectLst/>
              <a:latin typeface="Lucida Sans" pitchFamily="34" charset="0"/>
              <a:ea typeface="굴림" pitchFamily="34" charset="-127"/>
              <a:cs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296702" y="1899820"/>
            <a:ext cx="399495" cy="162461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164E"/>
              </a:buClr>
              <a:buSzTx/>
              <a:buFont typeface="Tahoma" pitchFamily="34" charset="0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07164E"/>
              </a:solidFill>
              <a:effectLst/>
              <a:latin typeface="Lucida Sans" pitchFamily="34" charset="0"/>
              <a:ea typeface="굴림" pitchFamily="34" charset="-127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0467" y="3943165"/>
            <a:ext cx="496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 Intensive Workload – Cassandra + YCSB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33" y="4312497"/>
            <a:ext cx="4941651" cy="230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0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Importance of Fine Tuning </a:t>
            </a:r>
            <a:r>
              <a:rPr lang="en-US" dirty="0" smtClean="0"/>
              <a:t>Workloads - II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424431"/>
              </p:ext>
            </p:extLst>
          </p:nvPr>
        </p:nvGraphicFramePr>
        <p:xfrm>
          <a:off x="490345" y="889867"/>
          <a:ext cx="9023770" cy="5075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9857" y="5986722"/>
            <a:ext cx="9204357" cy="5222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&lt; 600 MB/Map results in errors; &gt; 800 MB/Map has no performance impact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“Macro-Architectural”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602" y="774700"/>
            <a:ext cx="8915400" cy="6083300"/>
          </a:xfrm>
        </p:spPr>
        <p:txBody>
          <a:bodyPr>
            <a:normAutofit/>
          </a:bodyPr>
          <a:lstStyle/>
          <a:p>
            <a:r>
              <a:rPr lang="en-US" dirty="0" smtClean="0"/>
              <a:t>  Need to find some parameters that provides </a:t>
            </a:r>
            <a:r>
              <a:rPr lang="en-US" b="1" i="1" dirty="0" smtClean="0"/>
              <a:t>relevant</a:t>
            </a:r>
            <a:r>
              <a:rPr lang="en-US" dirty="0" smtClean="0"/>
              <a:t> information about the state of </a:t>
            </a:r>
            <a:r>
              <a:rPr lang="en-US" b="1" i="1" dirty="0" smtClean="0"/>
              <a:t>each</a:t>
            </a:r>
            <a:r>
              <a:rPr lang="en-US" dirty="0" smtClean="0"/>
              <a:t> server</a:t>
            </a:r>
          </a:p>
          <a:p>
            <a:pPr lvl="1"/>
            <a:r>
              <a:rPr lang="en-US" dirty="0" smtClean="0"/>
              <a:t>Extremely useful for scaling studies : is a subset of servers behaving differently under load?</a:t>
            </a:r>
          </a:p>
          <a:p>
            <a:r>
              <a:rPr lang="en-US" dirty="0" smtClean="0"/>
              <a:t> What are the axes that we should consider? For datacenters, the usual suspects:</a:t>
            </a:r>
          </a:p>
          <a:p>
            <a:pPr lvl="1"/>
            <a:r>
              <a:rPr lang="en-US" dirty="0" smtClean="0"/>
              <a:t>CPU Intensity</a:t>
            </a:r>
          </a:p>
          <a:p>
            <a:pPr lvl="1"/>
            <a:r>
              <a:rPr lang="en-US" dirty="0" smtClean="0"/>
              <a:t>Memory Intensity</a:t>
            </a:r>
          </a:p>
          <a:p>
            <a:pPr lvl="1"/>
            <a:r>
              <a:rPr lang="en-US" dirty="0" smtClean="0"/>
              <a:t>Storage and I/O : Disk Intensity </a:t>
            </a:r>
          </a:p>
          <a:p>
            <a:pPr lvl="1"/>
            <a:r>
              <a:rPr lang="en-US" dirty="0" smtClean="0"/>
              <a:t>Network Intensity</a:t>
            </a:r>
          </a:p>
          <a:p>
            <a:r>
              <a:rPr lang="en-US" dirty="0"/>
              <a:t> </a:t>
            </a:r>
            <a:r>
              <a:rPr lang="en-US" dirty="0" smtClean="0"/>
              <a:t>Each characteristic has multiple components that decides its intensity</a:t>
            </a:r>
          </a:p>
          <a:p>
            <a:pPr lvl="1"/>
            <a:r>
              <a:rPr lang="en-US" dirty="0" smtClean="0"/>
              <a:t>One program can have multiple phases with different intensities for different characteristics</a:t>
            </a:r>
          </a:p>
          <a:p>
            <a:pPr lvl="1"/>
            <a:r>
              <a:rPr lang="en-US" dirty="0" smtClean="0"/>
              <a:t>Identifying the right types of intensities for each phase of the workload for each phase – near optimal resource utilization sans overprovisioning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Macro Architectural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814" y="5921406"/>
            <a:ext cx="8915400" cy="5222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Identify workload requirements by observing macro-arch profiles!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3" y="1083076"/>
            <a:ext cx="5320742" cy="457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94" y="1355823"/>
            <a:ext cx="5423106" cy="4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2166" y="5552074"/>
            <a:ext cx="121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Nutch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7991" y="5562537"/>
            <a:ext cx="159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Cassandra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312312" y="1469571"/>
            <a:ext cx="2052859" cy="881743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164E"/>
              </a:buClr>
              <a:buSzTx/>
              <a:buFont typeface="Tahoma" pitchFamily="34" charset="0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07164E"/>
              </a:solidFill>
              <a:effectLst/>
              <a:latin typeface="Lucida Sans" pitchFamily="34" charset="0"/>
              <a:ea typeface="굴림" pitchFamily="34" charset="-127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848684" y="1709050"/>
            <a:ext cx="3957859" cy="402772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164E"/>
              </a:buClr>
              <a:buSzTx/>
              <a:buFont typeface="Tahoma" pitchFamily="34" charset="0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07164E"/>
              </a:solidFill>
              <a:effectLst/>
              <a:latin typeface="Lucida Sans" pitchFamily="34" charset="0"/>
              <a:ea typeface="굴림" pitchFamily="34" charset="-127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4447" y="1219200"/>
            <a:ext cx="147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CPU waiting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848683" y="2852060"/>
            <a:ext cx="3957859" cy="337457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164E"/>
              </a:buClr>
              <a:buSzTx/>
              <a:buFont typeface="Tahoma" pitchFamily="34" charset="0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07164E"/>
              </a:solidFill>
              <a:effectLst/>
              <a:latin typeface="Lucida Sans" pitchFamily="34" charset="0"/>
              <a:ea typeface="굴림" pitchFamily="34" charset="-127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7613" y="2492832"/>
            <a:ext cx="204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 of Disk writes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10286" y="1910442"/>
            <a:ext cx="185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CPU executing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211285" y="4665134"/>
            <a:ext cx="1153886" cy="824291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164E"/>
              </a:buClr>
              <a:buSzTx/>
              <a:buFont typeface="Tahoma" pitchFamily="34" charset="0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07164E"/>
              </a:solidFill>
              <a:effectLst/>
              <a:latin typeface="Lucida Sans" pitchFamily="34" charset="0"/>
              <a:ea typeface="굴림" pitchFamily="34" charset="-127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5668" y="4856931"/>
            <a:ext cx="243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 </a:t>
            </a:r>
            <a:r>
              <a:rPr lang="en-US" dirty="0" err="1" smtClean="0"/>
              <a:t>Util</a:t>
            </a:r>
            <a:r>
              <a:rPr lang="en-US" dirty="0" smtClean="0"/>
              <a:t> Peaks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9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/>
      <p:bldP spid="8" grpId="0" animBg="1"/>
      <p:bldP spid="12" grpId="0"/>
      <p:bldP spid="13" grpId="0"/>
      <p:bldP spid="10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Macro Architectural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2" y="1331650"/>
            <a:ext cx="4995336" cy="440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34" y="1669002"/>
            <a:ext cx="5162100" cy="406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2167" y="5921406"/>
            <a:ext cx="121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19863" y="5921406"/>
            <a:ext cx="139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Memcached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76202" y="4626425"/>
            <a:ext cx="8817429" cy="489858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164E"/>
              </a:buClr>
              <a:buSzTx/>
              <a:buFont typeface="Tahoma" pitchFamily="34" charset="0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07164E"/>
              </a:solidFill>
              <a:effectLst/>
              <a:latin typeface="Lucida Sans" pitchFamily="34" charset="0"/>
              <a:ea typeface="굴림" pitchFamily="34" charset="-127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5940" y="5736740"/>
            <a:ext cx="343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Extremely Network Intensive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Very little DRAM B/W Utilization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Phases – Data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4" descr="data:image/png;base64,iVBORw0KGgoAAAANSUhEUgAAAwUAAALWCAYAAAAXuD9MAAAAAXNSR0IArs4c%0a6QAAAARnQU1BAACxjwv8YQUAAAAJcEhZcwAAEnQAABJ0Ad5mH3gAAIVDSURB%0aVHhe7d2/ktzG1cd97HshXm4VqcClK6CCJZ1JThz5DUkmVD1OpOTJXEWyypkS%0aKvFTUkIyfB05MZWZ3EC8ApcDk1XL9Y3sOz8MzuyZ3m6gMdPAYIDvp6p3gEbj%0aP2bnHPyZObleqQAAAAAs1v/TvAIAAABYKJICAAAAYOFICgAAAICFIykAAAAA%0aFo6kAAAAAFg4kgIAAABg4UgKAAAAgIUjKQAAAAAWbnlJwS/fVicnJ658W/3S%0aDCrtl2+beXz1Y/WpqQMAAACmZlFJwacfv6pOvvm56TM/V98MErR/qv7zr6bz%0aw7+rj00nAAAAMDULSgp+qX74/sO68+nb6vr6el3ePl3XFXe3+uLLpvPpH6qv%0am04AAABgak5WgfF10z1vn36svrr3faW04P7Lj9Wv391d1wMAAAALt5wrBXe/%0aqOzE/Yfvf0g/R6DkYeuZg3X56ke7wehT9eNXTf2321MJnyHY9Lt2Vqeq+nYm%0aDW/KzTxubKZxqwz3LAQAAACWZUG3D31d/WFzp9DP1TfRwHoV8D9aX00Iffj+%0aXh3I67ag3//xfl1X/fyX6iaOd88QfPnFqlW7n785qe7Z7UyNm3nIOvm49QgE%0aAAAAUNiiHjT++qfravsRgnVycHOGXgH/0+rlx+Z5g7p8rF5aDvD3dcR+9/d/%0arNZVH6q//aMZ99M/qr/ZIwt/yHuCQLcxrefxtrLFsnncTO/+zfJ8fNnM92n1%0a9vonnlMAAABAEYtKCkSJgQ/05cP3jzZn/O9+91P1xQ/+Np17VXBCX1lBZRcL%0aPvztH/WtQtXHfzdXGJ5WWTnB/ZfVm81zDe4qxr/+s54eAAAAMJLFJQVrd6vv%0afl0lB5vLBnbGP/eWHXcL0Ye/VRr1l783I5X6pqFN4vGh+v5ek6A0D0rzbUYA%0aAAAoaaFJQePrP2xu26n5W4DeNrfsrErsW0u3byH6ZfM8Qe6tQzvT16n+REoA%0aAACAcpaTFNS/ZLz9YPGnH/9S2UWBL7+4624Bcj79WP0lduXA30L0/TfNLUaZ%0atw7l+OWH9TTvv6w+NslJXUgIAAAAUNjCrhTYtw6ty+bbf56+repY21050LcD%0abd2yc8vd6rs/B5cQhrit58P31T23zHUJvgoVAAAA2MdykoKvf6o++qeLG/U3%0aAG3Ovn9d/eS+CWjtafU29avHwe1HRW8dSixv7edvSAwAAABQzHJ+0fjY6HYn%0aPfGs24d+/W7zuwf6MbP1g9B8LSkAAADKWPaDxhO2+TajlPu/re41nQAAAMA+%0auFIwUZ9+/OrWLx57+nYknjkGAABACVwpmKi73/2aeKZAtw2REAAAAKAcrhQA%0aAAAAC8eVAgAAAGDhSAoAAACAhSMpAAAAABaOpAAAAABYOJICAAAAYOFICgrR%0aLw2fnKzKVz9Wn5q6Kdos57e/NDUAAABYusUkBZtg+OTb6lY4/Mu3zbCT6qsf%0aw5D+U/XjV9uB9D4JwBSTh2NJaAAAADCMxSQFX//hadP1c/X3ICv49J9/NV1V%0a9eFv/9gOjD/9o/pb88PCT/+gXwz7VG2af/h39bHpzLPPuEOZ4jIBAABgTMu5%0afejebyv7feB//ceH/Z+qf1jUL2Fg/PHf1Xro/eq39/R6t/riy7pCWULV74eF%0a9xl3KFNcJgAAAIxpOUnB3d9Xf2yygu2rAR+rf7ucILySsLmKcP+P1e/vrju/%0a/um60g9BX//UP4TeZ9yhTHGZAAAAMJ4FPWjszoj7qwG//H2VBqzcvx+5kuCu%0aInz5xWoKa9kP67pnFaxpbFyrq6vcOCq3n3FY+fRj9ZVrk2yXM62V6PpE5tE2%0aDQBAO57fAjBlC0oK/HMF/6os7t9cCfjyz9Wfm8Ef/m0pw81VhPXzBD0oIP+m%0aTjdWI7+tck7C//zN6sPCxml8+P7ediCu6d77vrml6YbabQX1fv4NtQmqEj5V%0aPz66PQ/RNPxsAI+gZxjRxH1P7KsyPv341Xo7Rsqc/ldur+dXFeeHgPlZVFKw%0aygqqddz/ofrbP9b/0T42Ub+C/nu/ba4V/Pz39TcUffrPKn0Qe54gk86yN9H3%0a/Zcfe92WU7fXrTzXb5tlVSD+Q/ONSatg/S9uunW7VXnbtPz5L80/6pt2qzWr%0a3jbtPr60ayFd7la//+PT6uXHZvp1+VjZ6D+HT2rPFEHT2tyDntvrd7wBz9z3%0a1eY9uSnT3lf1iZ5ZZAa/VD98HztNBGBOlpUUVPcqi/vXVwN+qf5ex87roP/u%0a7//Y3EK0vpLw6R9/W58td88TdPrwfXWvOZOvwP3X73JHXLn/snqzaf919b+b%0aIL65suG+Cam+MmAfjJvT/x+qerVcu/sv/3fz8PDd736tLH/ocve7n6ovfrAP%0aXpV71Rw+ExZxVs/fNjbwSh130LP+uuF7tw7sD9X39+Z1llfmsK9uX+mc0r66%0aOQHjT6LcnKw5Xr98+019m+39+7ZSAOZoYUmBzoA3/9T+9Z/q0+ZKwJfVF4rF%0a736x6pL1lQS7iuCfJ+jknk249fWmPd3dPATR2HwTUsrtKxpf1ivWV+oDeN6O%0a/qyePQcy2I6bZ9Dz9K2t0/VW0vzzX475CtH899XmCunK9jfKTcHd6ju7H9VO%0a1hyr1f+V9YXnp9Wf/xx8JgGYlYUlBS7Q/vC36ocfmisBm6/i/Lqyxw4+/Psf%0am+/v7/c8wR+rN/ZhpasGewSZ/vcTau5rVbc+HDfl16rPhYkk/9sMiYDp+M0v%0aaPrlB12hul+9/OjWZzBzCHpW6/Dr9dbzPl//78vNe2w+5rmv/P/Do9T1RRDZ%0aX/awPolz0yZyS1VkWnlfGrGadvN8mb/qDGCeFpcU+OcKfv55Hfned6fXb54r%0a+L65XeZp1fcZ4+rrn27u3//5m/xL26sk4tHmH7W7h9NuX9pcyYicxdQHjN37%0anminW2eyTiLHrkhszhbN0TzO6q2/WrZQYljCUQQ9AX/sd10hzFx+uw9e/wfC%0a29eiy9i13YZwhPtqnQTL/eqP2fd3juWX6tvNP9vIZ4hOGAX/jLe/xOEmGA9t%0at1vN59atnR+q7x+5zwft25wvp4j55Yf1tLdubQUwW9eL8/F6Fa9fa9XX5f71%0ay4/NIPn48noVzt8Mv/9yNca2t0+bYU/fNjWubtPez+fptbVsHTdRXNPV4t2P%0atqmLW9bWdiqx+W/q3l6vQuTb41jxC3RkbrbLzT6pvX26WT9bva196oar3N86%0aaFbC4ybVruv4k8i0bk+njZtHgX0V32b+GIkc34lyszjhdtguN+0Sx6J/Xwb7%0aZqv0XH+//O3bPHf5+2yTlbZ1UelYn3nvq9j0I++fkXX9r/WrFT++3Hq5xh9f%0aPg3WLfK+3vyvcNuhrrP9fDPO1vG82Q9t2+9m3M1iZY0H4FgtMCnQ/0z/T9x/%0aeMr2B08sMNj8Y3f/wDd1/gMw8s++a9y3wQeMa3YjFoBuzXct/LCq18X+qcfm%0avzWz8AN4tZ0i4x6bZQS4keBhD/MNegL+fRV5P4Wyln8lf5v44+jmONza/n5j%0aR8x7XyXeP1vv5fGlt/nt5dps8+D46qwPy2bfbG+Tre0q/phOlNQhtVmv6P8n%0akgJgjhaZFExN6gMB5S0jwI3Mew9zDXq2+fnkBzzdy5+x7lbv1iVcz03bjpVZ%0axr5a21rXYFnHdLMc3clJ/jZ37+FY8Rsqtl1teNtJhrqkj/Xk/valzw4DMHnL%0ae6YAiFo/eBz9SYngq2JvfgPvP5v7drO+wtV9u5W+RrG+j/rud9Wv1z+tH+DL%0a/crZg/EPZ6s0y72T9b3n3c+4fF399PHm4d/NdrF7oXf4Rq7bdF/2+isX1f7l%0ax5znMnKXfze7fWuYN9d9dWPrK5Y//K1qfnpmHvp82UP9P0TD/RcmNM+yjfXl%0aFABmgaQACzX/oGnSJhP0aN9ZQqBpZAZJi/iGrgYB6vhyv+yhfmj721VaK/qG%0appsfvay/pjX3yyki1l9cEJTNTlfyvOrv8cOcAKaPpADYF0FTfxMIeuSXb2+u%0a6GibZ8c4ucvfx77fGjaUKeyrrWk3VuNstkufH5g8BptvydO/h+aKYeQbhNZ+%0arr7R8LrcXPFafyOT+xFMfePRpt2qHPSgAjBFJAUTsDkj8+t37V+BiGmaSIB7%0aVKYQ9AT7aLMcrthFnFt6LX+u+Lrc/sXlkU0mQPXT9uPcr16+mdv/zq+rn65v%0a/j+sPa3ehmca7n5XvdmcXTC6CnpzAkG3WV27K5Qb919WH/nMAeCQFAD7mkjQ%0aZN+Hv/U8w8/fNHXBWdaDO/agJ3P5e9K6fAzW9/7Lj1u/3ju+Ceyr+gpbuAwr%0aGq/nFbTNe2pVSqjXqb6S130LYuoEULxe272pt+l//dO6213Supm/a9cM29hc%0aoXRll/eGzb/QVcvS+wLAfk5Wb3B9iwCwCLoVY33mVcFK+4e4guw6Fg8Clni9%0af1hVFDRV1Tdq+PTt5kP8Zv4mshy6ohAmFRkB7ma5orrXF1gCH4Dy8XdY7Atg%0aWkgKAADA6EgKgGmZZVLAPxoAAAAgH88UAAAAAAtHUrCyeUAz+VUjOFb1fm3K%0a0rEtAABAyiyTAt0yZAXLxrFwg20BAABSuFIAAAAALBxJwb70o1L1LRlfVT9O%0a9Zel+i7jMawTAOzAbqFTAQDcICkAAACjI0EDpmV5ScHmLPi6fJU6Fa4fkHLt%0aYu3rB5Q3vxb1ofr+XtAmYxrtPlU/fuXHjZy5j8yj1zIG8trrh7rW9TeFqwoA%0aAADHallJgRKC4CdfP3x/L/IrsKtg/FHwi7INtc/7kqJ9p6HA+1619eO3CtIf%0a/biackPrE/7y7YqmP9g3KdVJlf/lXrNOIPITHgAAAEzFLJMCfwb7xipI/4uF%0ask+rt823sHx8eb+p8+5Wv//j0+rlx5tva7m+/lhZ05//vg64v/5pVf/2ad1d%0aVfc37X/97u6qP28aSZ/+U/2r7riZ7vXHl9X9D/+uPtb1N+tz/+XHm3nY8vz8%0al/rMffsy3tbePr4N/Xp9+P6HVTozHfFjYZnYFgAAIGU5Vwo+/aP6W3NK/f7L%0a/62+XndWd7/7tdrEwM7d736qvvjhJog6uXXWvlvWNILbmVTqs+13v6i+rBu4%0aM/B3v6t+vf5pvexufeorAza+u/Xn3+vsoRw3z6dvm+Wo3a2++7NtxH9V/+Fi%0aAYCJ2pxAWRUAwI1FPmj85Rfxs+Q3PtX38t++raiPfafxdfWTrgw0fZvA324L%0a+vjvW7cNbbtf/fZe01nKZp6Rad/7bbOsAyQjAIDZIUEDpmWRSUGnrTPiN/+0%0aYlcUknKn8fVPm2FWNrf21FcGVHdze0718zfr5xE2Qfj29G/Kr1XiDqHdtQX+%0abQkDAAAAJm05ScHmdhzdbn/zsO6nH7+6fTY/dhb+04/V5nb6qCBQ3mkaTv2t%0aQt829+ffrb779W21uUFH9+ck1qemW5K+Cupqfc/iB+2T8/yl+tY24v0/Vr8v%0anYwAAABgWNcL8vHlfV2jTJenb5uWb69XAXi8jcqmndxue//lx2j9VtmaRsTH%0al9f3Y+NV96/ryddNWtbn/svrptlKahlT0u27tmHXagEAAGB6FnX7kB4qDr9t%0aqP7mntv39FQ/Xd+cmV97Wr2N3j+0ahvUr59Z6DONiLvfVW+CZa3Hd7cFaX3q%0abyRa9964/7L6+Ot31c0J+9QypqTbJ+dZL9t19dPN08cAMDmbL2VYFQDAjRNl%0aBk03AACz5pMBPv4Oi30BTAsPGgMAAAALR1IAAAAALNwskwLuGYXhWLjBtgAA%0aAClcKQAAAAAWjqQAALAYeqDVCgDgBkkBAAAYHQkaMC0kBQAAAMDCkRQAAAAA%0aC8ePlwEAAAALx5UCAAAAYOEWlRR8+vGr5nvav61+aepu/FJ923yH+1c/fmrq%0a/DiR8u3tqcgv30baNsVPe9UwGB5bLgBAKf5/LgDgBlcK9vHzN/UHSyI3aFUn%0aG9/83PSZn6tvvvqxcmkDAACzRIIGTAtJQban1Vv39WnXH19W95shP3/zVeUv%0aAGzcf1l99OOsyq/f3V0N+KX64fsP6zZP394Mf/t0XQcAAACMiKRgV3e/q37d%0aJAYfqu9/6HG54NN/qn81nfd/e6/pWvn6p+r61+8qpQ0AAADAWGaZFIx2SXKV%0aGPzZTu7//Pf85wHuflF92XR++P4HniMY0GjHwhFgWwAAgJSFXin4ufrGBUjr%0a8s2qtr+v/2BZwb+q/2Q/DPB1tRltsyw8ZAwAAIDD4PahIX34vrq3lXjcPHvw%0a9U/X1fYjBOvkYOvbiYCZeP/+ffX48ePqzp079XtBr+pX/SFoGbrs2iZnPByO%0af8YLAHBjoUlB8NBwXd6uavv79B97OqA/JQbX1x+rl/bE8sqH7x/FH1qeKQVQ%0avihYfPDgQfX8+fPq8+fPTavD03KNZYigcohp5nr9+nWdAGi/KgnQ+0112r8P%0aHz5sWk3bIbcfMFf+MxjA4XGlYE8f/918i1D1ZfVF+ITwrW8f+rWqv3xoy93q%0au19XwzaXDT5Uf/vHsq4W+A8GBY1KCERBpILHXZQM4rQ8V1dXOy/LWKYYuCrw%0a1/bzVwrEEoRnz57V/cdKxywAAHNAUrCPTz9Wf7EHEZ7+ofq66dzJ13/Y6UrF%0a3PgrBQrCp3DFQMvx7t27yScFbQ4VvGr/qaSutGiYZ4mNv9VIx0N4DLQlQKWT%0aI5ueXq2Y0vMCAOBQZpkU+DPPg1klBF/d+75aXye4X7383x4pQf1LxtsPFn/6%0a8S+bB52/vHXJYZkUDCo4DANHBYiqV0CmwDEVWOo1dix0je8pEdByqEjsHnib%0anwW/Nt1YEtFn3kbzjs1XND2bp+jViqf+cFvYsrQts18nlbZliVFb23a5tEw2%0an8vLy02/lvcQbHuF2w8AgDnhSkG24BuLNgmBfn8sdltQl+3p3XM/ZvbTXpcc%0a5kUBYRiEKkBUUXCmYQoWfXDtg7iYrvE9BclaBlGb1NUCa6PpabpqF2vfZ95G%0a0061Ub2G+3W20kXLoYDfL7O6TbhOCtA1v67l9XTblebRh9pr3nq17rZtAAAA%0aClh92C/Gx5f3FSmtytPrt03djbfXT+th1fX9lx+bOj9OpDy9PRV5+7QZfv/l%0a9c2UtsWm6+e7FFrvLl1tVsHq9enpadO3ljNdExtfVH9+ft70ramd6j3N69mz%0aZ03fjXfv3t0aP5S77LH5ql9trb5tnWPDYsvstU0vV99p+PXxwu3Ud11Dfduk%0a2sfqc6aNw2M/AcC2E/1Z/XMEDkJXSboOwbCNzhjrrLbOQnu+Tdt0c8YXnZ3W%0a2XQ7Yy52ttqftda8VkHrrTPiugqg8f1tL7suu8bTdPyVh7CubZ1jwzRu21l8%0au5Kg+bS1a5uvxtOVhrbxvdx16NPOyxnf5MwvVp8zbRwe++nwtA8M+wI4PG4f%0awqQpcD09PW36bm4nUiCsDxErfeSMr/mqnU8IRP0+MDexoFd1PvjfZ9ltXC2X%0a0XTC5eujK1C39Tw7O6vb2jIYfaB3BVZKLPw4Ofw6mvA4kFQ7z29nv5yaVmx8%0aE5sfAABzRlKASVNgqsDSWFDt69qCu5ic8dVGAb0FvlYUIKveXynItc+yKyjX%0aeBpf9Gp1u+qat6av+SiY1rJrXlpvS0TCQDtG7e2KRkxsO9o6euF2Oz8/T+63%0aHH5bxoTzAwBg9lYf6rOj1bKCaWvbR3Yfub/HPOwX3RsfTsf67Tjww3PGj83H%0a2HKZcFzPD+u77CE/Xz2r8OrVq7rbdC2HL9L1TEGMlqFtPjFaTi23Xm397XmL%0acFrqf/To0aatio1v44rVaTqiYVofjZuzfGqv8TWOn65NJ5yfLX8oNq++2weH%0awX46PO0DKwAOjysFmBSd/dVZaZ1BtjPT/jYXq1M7ldRZ6FUQlzwT3DW+xtM8%0a/Xw9G5Z7VtrkLnuKzdfGC28dalvnGLX1y6Dt7qdpZ9NtuF7Vr7P0fWiaGs+u%0aNuiKi+q0Lvr9h5Bvqysz1q/2RuNr2fWq6amtqG0OTUvT1DrZMtl0VBfOT9PV%0a/Kwdjt/q86/pAgDU1rlBHp2VszNxbaPqDJtvp25/1s3ktuvLpqeCafP7SkVn%0aZHUGOTyDa+yYUTu1V7eo29Oxam2smK7xNX87A52i4WonftyQH5a77G3T03w1%0aPHaWP1xnz+r8sHB5tD7+bLim54frNTbfkmzZgLGExzbHIICl6vXtQzpzpjNz%0aKjqDlxrVtxOdZVOxM44mt11f/kxej9XDDM3xWNA6rQL6rTPZOY5hW2gZec8C%0aADC+nb+SNPXhbbcjKLj3FPjr0rwlALntdjHHQBC7mdOxYO+X2PsmB0kBAABI%0aKf5Mge7FjQX0qvOBTG67XSiosIJlm8uxoGBZV+d2TQjkGLbFse8nAACOVfGk%0aQEFL7LYG1WmYyW0H4Cag3zdhBgAAiCl++1Db5X8/LLcdAACl6PPF8DlzWOwL%0aYFpmmxRoGgAAAGPZN3YBDqn47UOnp6fR239Up2Emt90+9OakDF+q99Pd1l5s%0a+JKKFxtOoSyheNHhI/4/e/g/V9HuWP8+pWs+Vhcb1la/b/Fiw4+tYFg5J3s5%0aIbyf4klB6pkA1flnCHLbAQCwJL/703+brv3FppVT17UMJZcRwDTM8itJpcQt%0aSMhzcrHa1ufT3Nb+rEHqeNCH2z//+pvNa1+7jje2nG0BzF3X+yDn/9lUAuK2%0a/ztjLeM+//vm9j+JuGNYOduXfbCf4kmB6Ey/gnoL7BX4q4RXBnLb7YIDYzzH%0anBSEH5yWHHj2oWf1/kPQtw3bSaxtV52ofte6lK5tEWPLJ7nzAaas633Q9f8s%0a9Z4tLfV+92LLMNR7NlyeEvPZ5X/SlBF3DCtn+/o2OvmsmPLq6qruPz8/r+t0%0a4tno6/FVd3FxUd+6ru7wpLRNU/Vqr+nNdT/3un1IG8ZKrN9ooymw1/eq23er%0aqy6U2w4oTR9o9qGmD7TYh1rqg85/GErOB2L4gdomnL5YnR8WqyvJpmvbZ6j5%0aAMdAx/+Y74HY/wurs1e/PLZ89n6Njb+PcHqlpw+UZIG9YkoF8JeXl3XAr2IU%0ac9qJabVRAqHhsThUbZRMaJy5JgTSKynQhkgVT1cAtHFtmLpjzwnktgOGkvpg%0aC+vtw9fXhwGC72/7wLR2vr26w/Gtzuptmr7dUMJ5dhljmYCx2fvPvx9y3xND%0aCecfLh+Aqnrz5k0d4FtMqVcF9T7gt6sClkBouCUGIY1v7eas+IPGwFzlfODq%0aw9m3sw/rFLXd54OcIAAYh3+vTeF9xzIAabpVSEG8zuynKEEIA30F/7FxlpAQ%0aCEkB0KErsO8SJgqSmmbuvPZdJgAA5kpn/EW3pttZ/vC2ID0boOH+Vnj12zMI%0anl1x2Ic+t/uWsZEUAI7ehDlnv+zNam1zz5jltIu1yak7xD8QYAly39+HouWb%0a+jIC+0r9vpXRMPudKwXxdnu6kgHdGmS3Cxm11bMGdgu7L0Ow92mfMjaSAiBD%0ayTdnalqx+tQ/hrCOhAAAMGd2z3+KhqlNyK4UaLieNTDhMwYgKcCCpYLzHPuM%0aG2PT23eZSiYHpdcRQFm8R7EkOtOvwF6v/oqBuv0wsQTC2ulV/XrWwKitjWft%0a7KrCUpEUAAfCBzoAAHl0xl9BuwJ4Be72HIC6Vadhdu+/gn0L8K2N+CsDdouR%0aij1bYInCUpEUAC3aAvdwmPp9nfWH7fZRenoA2k39/cb/AyyJBfJKAuz+f7sK%0aYAmBKAnw7fQaC/bVTomCTcsSCU/1S0FSAExU7oc9iQIAADfPFeisv5IEC/qR%0ah6QAOACCeAAAyrHnA/RqZ/2VGDx8+LBpgS4kBUBPBPQAAEyLEgK7UiB2q9Gz%0aZ8/qfnQjKQAAAMBR04+O+ecKjH+WoO12Ij134MfXeOr3DzTP/VYkkgKgA1cG%0aAACYNn3dqK4MtNHvFcQeOBbV24+b2auSAN2KpB850/DUuHNBUgAAAHbGjydi%0aCux5Ap3R16v6dfbfU7CvurBe/fphM0sG1K1p2JUDvXKlYEd2T5e/5BLL3rQT%0atAOsne0sAAAAIJcCd8WQdjZfAbziTxUfWyrWDM/4K0Z99OjRJgnQVYclxqTF%0akwJtRMvW7HtfLWPTME87SjtAl2VULBMDcHw4WwgAODTFkRZ3KqhXbOnjT3Ur%0aYfABfxijql/0o2Y2/t5XCU5O+peRFU8KdMlFG9MH9+pWnYYZ7TDbcdrgKlZn%0aOwMAAADYlWLLi4uLpu/mViCLNfVqdUb9qrevNrV4NTy53ctqWr3LyIonBaen%0ap03XbX6YNnJs46qOpAAAgOnjixgwFW0BexibKsD3SUHbuEoQLDb1J7fnaJDb%0ah1T8ZRZLAPxGt0s6IdUt7R4uoCRu4wEALI0C9vBuEzvL7+NPUaypouRAMWc4%0a3KZj8ahe1a9nDeaseFKgDawNrV+QsweI1W0b36S+T1Z1GgYAAADkePfu3SbW%0atPhT3VZCqnvx4sWthEA0zBIKTUev4k94z9EgSYE22qtXrzYPEKtbdbGdAkwJ%0al8IBADg+/uy+fdGNYs9Y0C8W6MeGh9PS6xJi2OJJgTaiijayMjYVdVu90f1d%0adlnGU13bcwkAAACYP52lTwX1RsPVrg8L8v3XkGKApEC3/lj25anO3xaknZBK%0aCthBAAAA0Nn+WLwoqk8NS1ECoa8a1Xj+ZDUGSAp0lj92z5Xq/BUAuzQTsqsM%0aAAAAWDbFhKlbd1TfN2a0W4tICG4b5JkC7SDL7CwTC3equtVGr9bO6kgKAAAA%0a4GNKT/2pmFH1OvmsqwL2oLDqPLvlSOPrDpXwFiQ/DQ1fQhJRPCmw4F9Fl2dU%0atCHVH+4428nWznYwAAAAoIA8dneJnXAOKY5UvYp94Y31hzGm6jRtxZ+6emDU%0ab+PYVQU7cT1nxZMCsQ1vl2hsB4Us87J26uZ5AmB39u1J/FYBAGAuFJDnJgUW%0awGuYYkoVdcemYcNCNr4Ns6RE9XM2SFIAAAAAlGDBvQX1elWgrrqQTkRrWEh1%0asSsFMbGT2ZqXriDMGUkBAAAAJk1n6e1MvZ3Jj+nz47ixdqJ2uq3dnklQUX84%0afh8XJ/3L2EgKAAAAMGl29t8Sg9jVACnxO1hqp2cR7PZ2X3Z1vhq1bxkbSQEA%0aAAAmTwnBixcvNolBTOw2IUndVhSTmsbckRQAM2MPGwMAMCe6ZUhn61O3DomG%0aKWnQcwe6OqBiDwm3jeeprZ+G9EkqjhVJAdAgmAYA4LgpcLeA3r7yXt0quUG9%0anjWwcezZAksU5oykAEAWJU1dX3XKV6ECAErJvYc/bKcrAjqzb88BxM7yd03b%0abiFqm8bckBQAAABg0lLfFKTbe3Qm327zCWm81DBP01g6kgIAAABMms7S63ae%0akM7g+1dP7ZUUpBKKLktLFEgKABTFLUQAgNLslqCQ6p49e5YclvtwcdftREtA%0aUgAAAIBJs3v8Qxb4h8N0y5ANU7dedeZfVw1iDwyHVwWsX69W5o6kAAAAAJOn%0awN7fQqRg324PUvHPDighsAeD9apiDwyrXdc3CdmVA3vQeAlXEkgKAADAznK+%0amQwoIXyuQAG+PS8QXklQO7t1yK4UiF0piD2fsHSDJQX2cIcut+g1tvH95RwV%0adfssDwAAABAF/ooTLVYMrwZYUmBtbJiSAItJVfTbA1dXV/Uw3BgkKVBwrx2j%0aosstSghiSYF2lnbS5eVlXdRtOxAAAADwFGNaTOmTAsWQlhRouF0ZsJhUdYe8%0aFejkYpWQ9CxjK54UaMMrO9PG1w4Sn70ZZW2qt+xNxepiCQQAAACWzYJ8u1pg%0asaa9WgxqSYElBP6ks407puvzVTLSs4yteFKgDa/gvot2ku0wT3UkBQAAAAhZ%0a8B8G+mInlu1kcwpxZtxgVwq0Y+zeLXWHVwrUJrbDVHeIDA4AAADTpxPIL168%0aiCYFYb26dbJasaWKdec4PT1dVAJRPCnQgxva4Nph9qyAulV8YqB2qaSAhz8A%0aAAAQY0F/LCkQxZzG7l7RMD1grIQgN9BXO41vJ7nnbpAHjS0pUICvom7V2Y4B%0aAAAAdqHYUg8LhyeXY/XqVnCvZEDDLCEIHzaOPXysRMLGiw2fm+JJgS61hJmb%0aqO7i4qLpW7eLXb5RnYYBAAAAGEfxpCDM2lLULpUU5E4DAAAAwP6KJwXhswNG%0adefn503f+spB7J4u1fl7wQAcJ/uFU37pFACA6RskKVBgb/dvqag7fKZA3UoU%0a9GrtrI6kAAAAABjPIA8aKwlQcG9PeluSED5roDZKBtTGnghXHYB5GOJqAVce%0aAAAob5CkIHzS2xKEkLWzp7rVzfMEwHJ1Bfylk4sS09t3OiXXCQCAXQ2SFABA%0ayILfPkFwqq3q/bA+0+xj3+mG4w+1nAAA7IukAMDBtQX46m8LpvcNtP30c6bl%0a27S1T7Wzbr22je/ltgMAYFckBQCKKxHEjh0Ijzk/gnwAwNSQFAAYjQXDevXF%0a6ozvNjl16o+1Mza8T5uw216tOxTWp9p5frpezrgAAJRAUgBgFnwAre5YGZKf%0aR2xeXfMPx22bFgAApZEUAECGMYNzEgEAwNhICgCgwz//+pumCwCAeSIpANBL%0a11nsqQTQBPIAAOQjKQAwuNwA3dqFr23CNrnz8nLHSbXz9X2WJ3e+wi1FAIAh%0akRQAGI2C4LYAOsXG8+O3jRsOy20bdseGWX1suPX7emkbZmLjAAAwFpICAEX4%0aIFbdbUFtrG3YPmd836atvVGbVLvUtHKmmys23dj024YBADAEkgIAmBASAQDA%0aIZAUACimLaDdNdjtM16srdXtOv8xTHnZAADLMHhS8Pnz5+rOnTvVyclJU3ND%0awx4/flwPU1G36gBgaArESwTjBPQAgDkYPClQoP/8+fOmb9uDBw/qhOHy8rIu%0a6lYdAPSRCsznELCXSl4AAGgzaFKgZECBvhKDkIYpAbA2Klb3+vXrphWAY0Yw%0aCwDAcRgsKXj//n0d3KcCfA2PJQuqIykAAAAAxjNYUtAV3NuzBiHV8VwBsFxz%0aubrAVRIAwDEZJClQQqDS9nzA1dVVMinQMABYGhIJAMChFE8KdFuQzvSnHi4G%0agCkjMAcALFHxpCD3mYDT09PobUKq0zAAwDL87k//bboAAIdSPCnQrT9nZ2eb%0a3x6wIr479eyA6mK3FQEAAAAYRvGk4Pr6Olr8MEl99ajqdLUBAAAcB912xxUf%0a4LgN8qBxDj1zoOcP9KqrAypWR1IAAAAAjOdgSYHYQ8m63UhF3aoDMF2cEQQA%0aYH5GSwrstiFPzw7odiG7rUjdPE8AAAAAjOugVwoAHJeSX9fJV38CADAdJAUA%0aFoeEBACAbSQFAHAkeJYDADAUkgIAAABg4UgKAAxqybfqcJsSAOBYkBQAAAAA%0aC0dSAABHgKsOAIAhkRQAwMgI8AEAU0NSAAAAACwcSQEAAACwcCQFAAAAwMKR%0aFAAAAAALVzwpeP/+ffX48ePqzp071cnJSfXgwYPq9evXzdBtnz9/rtuqnYq6%0aVQcAuE0PKPOrxgCAIRRPCh4+fFgH9koErq+vq+fPn9cllhgoYVDycHl5WRd1%0aqw4AAADAeIonBc+ePauvFlhwr1f1KzHw1K9helUyoGJ1qSsLAAAAAMornhSE%0awb8o4L+6umr61uw2o5DqSAoAAACA8YzyoLGC/PPz86ZvTbcYKVkIqY7nCoD9%0acO85gLHxfwc4boMnBQrwdfUgvIKgKweppCC8qgAAAI4LCQJwXAZNCpQQ2O1A%0aPEAMAAAATNNgSYESAnuQOJYQnJ6eRm8TUp2GAQAAABjHIEmBJQRtVwhSzw6o%0aLnZbEQAAAIBhFE8KchICsTYh1cW+lQgAgC7cxw4AuymeFCigT90y5KmN/X6B%0aEgkVqyMpAIDlIaAHgMMpnhRcXFxUT548qU5OTm6V8HYhJQCqOzs7q4u6VQcA%0aWBZLCEgMAOAwiicF19fXyRI+K6B+3S5kw9XN8wQAhnZycdJ0AQAAGeRBYwAA%0acsSuDHC1AADGR1IAAEdgaVc3lBjECgBgGCQFBUz5w5rbJHo4YVu12nH7LPkY%0a5P0HADgWJAULVjJgmULwQwCWj20FAAA8kgJgoUgMMBX//OtvoiU2jFuIAGAY%0aJAUAJoVkBQCA8ZEUYJIOFhjO6LmCf/7fadM1DIL3NbbDfHAVogy2I3CcSAqA%0aLjyAPIglB9Opdc/dJiQi7QhKAaA/kgKgpJkkEO/+38RVhgUkSATc02HPFezC%0aEoN9EoShr7YBwJSQFCwAQQ4OhWNvOGxbTBlXa4DjQ1IwMD64Z0pnzMOz5rGz%0a6LF2EqvLseP02o7DOR+jc1zv5FUc3OKvFljpbdf36limvnwAjgZJQSEE/0fo%0aUB+mNl8/f3VbMWG/F7az16bbjse9jsvUvCMOHahO8f3H/4TpO/qz2T3eowDQ%0ahaSgh0N9yIfzHWI5bJp6PdR6mkPPf4sPuE3uB/Eu48TsOO7J+6Yjg9/vOdvf%0akgA/nskZH/mWvD13XXf7TQPrBgB0IylYKAK3EV1fNx1OrK4vnyy0TK/tbCgB%0aPebMJwazTg72OekwABIx4DiRFGQ6VLC0z3xT4+YEgr5O3dYfa1tSavp+GUxq%0amWJtQ63fKtLnA9ba+nH2/YCOjb/LMjVK3tqjqw9d21Zy2kzRFJb7WLfdFHTd%0aDtTnvbA1rX3f0wt29LdoAQtCUrCjoT64Nd3UtA8RLOwyz5xx2tZzFzatvaeZ%0ae1Z/1zP9qYBf07NideLrvLCdxNoN6OH/d1WX6/P4fEvu3zlr207hMLZpt9RZ%0a6ti2U9vsoFXvNXu/+ffdoYTLcMhlcvPmKgFwvEgKdmAfLnr1HzTW70uqPizW%0azvhuCdvotat4sTqJ1aVYW/8aju/7bXismFS9xOrDOj8sFBu2Gc/ut099yMc+%0aYMO6MAj3Aby19W3COr3G5pMSm2ZEn2cJOiWW7/pB07Ey5pnAtv09ptRy9D0e%0ac6XG5Szs2uDHRex9fCjh/LVsVjTMytiCeSo5IEEAjgtJgWn+oe3y4ZI6U7qv%0awT/oFubW9rQP+tQHqOqtjW9r3SY1fknhPKWjToG7LylhO539Xw9w6+zW26al%0aW7Cs1Nx20HvCyj60z2y/7ft+OPT4+7LtHnPoZdtHffyUfA8VmNZWsmXvA71a%0aGUF0l9q62Wu4LEMtW9s2LbnvABwUSUEPCnCG+vA9eMDRrJsP4sJ+L7a8vq5t%0a3EOLLfuWPh+ssbaqs2LCfhOrt7pUvRerW2kLIGVreDON3/3POhnYet7Cpr8q%0a9T7VeOq3Ybil8/iKiI0Tq+var3Oyy3bcOnaXaqj3ZU7wT4IAHDWSArF/ZP61%0a6dYH0+bDKfUPL1U/Qbt80O7qGG5tuKiuN8VoE23qm83l67QN634r4bgtJaeN%0alVvzSZSwXUm9pxu+h3y/XlYTCo9Bq4vVm7B703413c2wptvqYzbDG9bfp96z%0a/vrVz9N1h+Nv+oNl9O1Syx+KPTjb+r7LnO6ot4T1/OrcrsA/92H4WrDP/LR9%0atya3VfSe17h9iqTq/Kv4Ol8SiixfS7H/fbFhsrUPXb3U29H1A5iuk+uVpntW%0aTvgnBAAARjTTkAoLMdukAAAAAEAekgLMmr9itPRDnW0B8D6YEvYFMC08UwAA%0aAAAsHEkBAAAAsHAkBQAAAMDCkRQAAAAAC0dSgIPTw2a+3Llzp3rw4EH1/Pnz%0a6vPnz02rw9NyjcU/gHesdtmvu6x3zjhq8/jx46YvTsN3mT8AAHNAUoBJ0DdP%0aWHn//n0dOIqCyNevX9fdfZUM8LQ8V1dXOy/LWKYW1A6xX3el+aeSEdVPKQEF%0aAGBsfCUpDk6BbOowVCCnM7h67XumPgyQ9znUNW8FsQpqtSxDa9smbdrG89tj%0ajLf9UPs1lLOt1ObZs2d14B9LRrQsSlSePHkyyrbB4Yz9PgCAY8GVAkyaAjUF%0abHaG2Si4s9s9FFSGw/0Hf0zX+J6CSC2HisSSApufpqPp2XRjAWifeRvNO5WM%0aaHo2T9GrlS62LG3L7NdJpW1ZcqX2a2yZd5m/JRt+XTQ/1WudPfWrXsMBAFgq%0akgJMngVzngJDFZ3ps0DPB5hdZwC7xvcUWFrAqDaxQF+sjaan6apdrH2feRtN%0aO9VG9Rpu66xXK200Xy2Hgme/zOo24TpdXl7W8+ta3hyatp9XzC7zV1uN5/eb%0aaD21vuH+CNsBALBIqw9a4KByDsOuNqtg8fr09LTpW9M4vrSJjS+qPz8/b/rW%0a1E71nqb/7Nmzpu/Gu3fvbo0fSi17KDZf9aut1betp4ZZkUePHkWX2WubXpec%0accM2Xf0xvs2rV6/q7R3bPxLb1n675swPAIA54koBjpLOFPtbSs7OzuoHgXPl%0ajq924VlkOwsdip1t1jx0Rt7bddk1/fAMuZZjFdzX0+vLzqi3WQXYdZtwHcbS%0aZ/7aNlonldT2UL2K7T+92tUSAAAWrUkOgIPpOgzDs7s6w62zwToL74XTUb8v%0aJnf82FllidWH43q7zDs2PZuvndUW9ftpdS2HFevvonlpmdVW81J3OD8/Ta9r%0a+jnbsWv+YuOE28bz09X4Nl+95m4/AADmjCsFmDw7m2t0Jjis63MmO3d8tdEZ%0afDujH57ZD8/a59hn2XU2W+NpfNGr1e1iFRB3ztvOqq/+V9TLrnn5qyeqt9JX%0auB1iuubvqV7Du9bJ5mn7r2sZAABYhNWHLXBQbYehnU32Z4BjZ4R1b3w4HfX7%0aYnLHj7UztlwmHNfbZd6p6fn56oqD7qH3upbDiuise9czBTFahrb5mLY2th7h%0atsiZbjh/321XAVJXE4y2m+r6bD8AAOYs60qBztDpzJydKY2xNjqzpzY6+2Zn%0aNEM6k+enp+7cs6WYPx0LOp7szK9edVwZq1M7FesOrYLDpmtbzvh2Ft7P17Nh%0aqWM8JXfZU2y+Nl54xlzrnLtMmoba+mWw97Gx97EN16v6da9/Xxq3bb/G9J2/%0atdc66DVFw1f//25tPwDjsRhABcAErHODdjrzpjOKbWcIVe/vlbYzduGZOPHT%0aU1G36rBMOnZ80bGgY8mOkZDqdJZb7dRe3aJuT8egn67JGd8fyykarnbixw31%0anbe0Tc/WK3aW3953Gh6bZlgfLo/Wx79nNT0/XK+x+cb4+dm4bftV1M7LmX84%0ajmj6vm2sTUxuOwD70/vNCoDD6/2LxsroY6PorJ+Kp7N6OnNnZ/nEzkqGZ/F0%0axk5tOXOHkvwZqJ6H+qRpvVaBb+eZdm+u2wLAceJ/EjAtxZKClLC93TagV89u%0aK9ArUMrcPnQsoY4l1l34AAZu3ge8Bw6P/0nAtAz67UMKWs6De38VzMTObqrO%0aX1EAsE0foPrmo10SAgDbfEAKAFj9X1xl573Sc/0jzRlFgYs99OevCrSNnztt%0aIJf/4F/6scW2AHgfTAn7ApiWQa4UKCGwb/8IbxMCAAAAMC3FrxSkrhAY3Sak%0a5wbCW4hsPL3uw595AAAAGBpXOjAHRa8UdCUEknp2QHWxZw12oTfnKMXPa8z5%0aUrKLFxu+pOLFhlMoSyhebDhlvOLFhh9LWRqdfA2LxX6HomUw6u76JksN9+OI%0arYsviksPvW5jKpYU5CQEktq4quPrSAEAAKbNJ0X6emz7WvqpBM+6IyV154nq%0aU8P8eqnYN2MuJUYtdvuQgn1tsJyNpszLt9XGVkntpD5SyzeI1bxWM7vdHdM1%0avK/S05spHQ9mtONiotgWAO+DKZnLvhg17piA1PoqgFZcVyKW68svk7qfPXtW%0aL0csSdEyKmZ98uTJ1nq07UdNS9/+N/f9nHWlQBvKSqxfLi4u6g3sh1kJDxDL%0a4LSB7SsWVYcBrLb/hu8GAAAoRIH21dVV07em2E71igV1Qjh1JUFxoIJ1a6ez%0a8zFq56dnJ5dDqrdY07N4MzXe0mUlBcqMUsXEhlnRjvPswLDh6g7bIIKgPm7q%0a24X9BgCYOQXbp6enTd9NoK9isV7qR2oV6KuonQXzYWJgCYGmp1uW1C6VGKhe%0abcMkRP19EgKfRDx69Kipna/etw9NnbLH0VZJwZ7Ny3fHdA03YbvUPHLn12ec%0aY9WyXjoeTNHjos+2HGq795xur20x1DIDBzbY/wT0Npd9MWrcMQHh+lrgrCBe%0axYJuvSo498G9tdNrG0sA9Gpi0xP1v3jxYrNMtnyxaWh8SybC9fDHY0jJjp/O%0aXA3yOwU4ADuYWw7qVmOPN0eH3hZt82c/AQAKUQBtRbeB6/ZxBdr+LLydYffU%0aJhZcK7C3QN2mGbsVKZyexOpE01OxqwV6VZKguhQlCb7oisS7d+/qYWEyMkdc%0aKeiymt5qgk1PwA/raic5yxVOJ5yHqN+6xfrbXsV3h9qGxcSm39eu44bjtUxH%0ax4MpflxIuBwSzqdl+fYSTrdtPqthzdLVOrfFUMsMHNhg/xPQ21z2RfG4Y+LC%0a9VWQb1cAVCxI9/s35MdXe01D4ypoN+F82razH+a7LZHQ9C1BsHn0mb6fTl+/%0a+9N/m658//zrb5qucZEUdFlNbzXBpifgh3W1k5zlCqcTzkPUb91i/W2v4rtD%0abcNiYtPva9dxw/FapqPjwRQ/LiRcDgnn07J8ewmn2zaf1bBm6WrRbeHHH2qZ%0agQMb7H8CepvLviged0xcan0VcCuwt8BZQbiC6bYz8xJrp2mE3/aTml7YNlw+%0atVdAr+XzQX3Yrms/LmE/c/vQHKwO1KhU/VgONf9Dr/cxY9tNE/sFwMQp8FYA%0abrfr6Iy8gvhd2DQ8TS9WH6vzlKjomQO97krr4R+iniuuFHSxD+PYNDXM6n23%0a5z/Mc5YrnI71h9Px/cbqY+3FhsWEw7rais0nd5qhruEp4Xgt/ToeTLHjwk3z%0a1nwlnE+4fG32aZvq16t6679rm23hx2nabcbx0+pjn3ERxzYtZpD/CdjJXPbF%0aEs4ge23rq+DZbrNRUSBvtwXZmX71+2RB7cWCdjuj/+bNm635hNMTTUfFt83d%0aH2G72Hi2HlpGlX0Si2NAUtBlNb1abJoaZvW+27PxJWe5bDp+vFBquNWHw22+%0aNiwmHGbjh3V+2tYdTtO3C4d5fnhXWy9s29Kv48EUOy7cNG/NV8L5hMvXpm9b%0asfbhuNbftGta1+ptYeOL77duP60+9hkXcWzTYgb5n4CdzGVfFI87Jq5rfRWw%0aWxBtSYB+y0rOz8+3gnpR0K06tdXDxfrqTyUGsflYgK7p6cy9phO2zd0fYTv1%0ahzQPu/1IZe5ICrrYQRKbpoZZfaqdP8hiw1J1frxQ1/CQzSM2PxMO89MPxw/n%0aHU7Tt0sNs25JtU0J27b0+zd5sePCTfPWfCWcT7h8bfq2FWsfjmvDG76v3hZ+%0auO+3bj9d8dNu48dFGWzTYgb5n4CdzGVfFI87gAPhmQKU4/7BIyFnG+27HYec%0aR9d4+y47urGNAYwsfLjX6My9kiK9xmi81DCfFJaiaXad0dfwcN7qD4uW3a5E%0aLEVWUqBLOrYRVVLsso61U3fsYMhtN1nhNgj7RXWx+kNrW6YpLu/S9d0nJfYh%0axwGOBccqMIpUcKz40L96aq/AOpVQxLTFmLm0LKmYUvWpYbra44umo9uatB6K%0aU5cgKynQxtBO1Y84tNFBY+1ULMsK5babnCUEXGMtn5/P1LfJFExhG4XLwH4D%0agEVQHBgL/FX37Nmz5LC2YHqoW640z9QDwarPDfAtNlVSoAeZF2G1U3pJjbI6%0aKK4fPXrU9N1Q3atXr5q+/Ha72mGV2ml6Nk3r9iWsN77OD/Ov1u2Fw2Ola3hY%0aTNjvhe3DfokNSw33rxIbFpYu1iZs29Kv48HKXvz46rbi5dSluk2qffgqsbYt%0aZWtb5JbYdI3vNmEblNG13Zdqh22x9T7AQc1lXyzlWDo9PW26bqju8vLy1jBf%0aZ9tHcZ7qrD/cbuoPi/fu3bvr8/Pzul7TicWMGmbz1qsXWyYT9nsar234nBR7%0apiCVEarOX3LKbYeCjvEMry2jXksu76HWvW2+h1qmEvyyH/N6AABahXGabsPR%0a2XQr/rYcxXr+DhCNq361WcWeTe02q9erFaPxNA0V1Ws57BuLQv4Mv6d+jZ9L%0a87SYdZXQNLXzViwpsIMjFB4oue0Wh4DqMNju7WLbh20GAIsTBtoKmC2e0zAf%0aoIcBuNr1CchDdtuPTcOWpe02ob5JgT3nakW/kvzw4cM6Ng2nNVfFkgJ9t2wq%0a2Ncwk9tuUQ4RZB1inlhj2wMAjoyd6bcTuP5qgE8KrI0Nk30SArEz9p7iRluW%0akIapWDCvVy1PLP40/gqFyuXlZfXu3bt6WCr5mJvev1Og7Ck2Sqpe/LDcdrsq%0aMY0tq+nVNE3r9sJ6m3dbWz9OrNvXxXQNj2kbJxwW6xfVxabTNtwPM7FpiLWV%0acFrW7V9NS7+OB1MfF13jpvh2bpq3piWxOlG9b2PTDOusW3wb/2rDJOxP8EOb%0aMXZny2Ld4udvdSjD9nu4zZfOtksPt/4n4GDmsi+Kxx0TZsGxXhVg29UCSwL0%0a6ttIavvE6tvapvj2fnxLJLRMliBYohLOJzVf8dPZScuyJyWWZWjFrhScnp5G%0aN5jqNMzktjtqXQdAanjugbPLAXZMbP1i63nIbXTo7X7o+XtTWhYAwCgUHCtI%0atjjOzrzbq+q7btPZheJDnblX4B6WFEsALDnxVy760Hh73cmiZexbDqRYUmCZ%0aYkh1drBIbrtZWmogRQBZ1i7bc+x/MuzzctiWACbC4jR/1t2oX/VqUzqe07SV%0ajPSlhODFixebxGAXmu9sTlp3KJYU2MEQCjPG3HaYmK7AZIqBS2qZjiHIIhAE%0aAEyQYjUF2rGkIFbfh4LvWIyooF5Fw+zEsoL1rnlpWXU1YZf4UvOxW4eWEp8W%0ae6ZAlBn6jaed53egyW23i7bl24kFZ5pmLFAL61PtUmLt+04jR9s0u9bB98em%0a0za8q72nekkNi03Xv0owru+rjwsbHnbHxKbrxxM/bmx6YdtwOrE6E2tjwvEk%0abOOt2ui9YZoxykjN3+qxH7+fw32+dNoePbfF1vuA7XhQc9kXxeOOiVOspm/m%0a0e08/opAqj61fWL1FoTb7Tp+uIYpMbi4uKj7z8/P636fGOTui7Cd+kNKUMJ4%0ade6ykoLYxjJ+dB0Q2kH2y2/6Xlf1+4NDctvtIveAyGbrrmnGtkOqPlds/H2n%0aGdM2zXBYW39sOl3DQ6k2qpfUMF9v/f5VgnF9X31c2PCwOyY2XT+e+HFj0wvb%0ahtOJ1ZlYGxOOJ23jrl79+7gZI5+fXyg2f7F67Me2q98HbNs1bY+e22LrfcB2%0aPKi57IvicQdwIL2vFEwdSUFC2zTDYW39sel0DQ+l2qheUsN8vfX7VwnG9X31%0acWHDw+6Y2HT9eOLHjU0vbBtOJ1ZnYm1MOJ6kxm2QFBwp265+H7Bt17Q9em4L%0akoLpICkApqXYMwUAjpQ+zPwHGh9u06N94gIoAABKIynAfBA09dM3+M9pT0IB%0aAMBRIinAMuUmEMeYaJQKzAnwAQBYDJICAGWRTAAAcHRICoA5GesqAYE/AACz%0aQlKAeTi223yO+fkHSwhIDAAAmA2SginigVmUkBO09w3sSQQAAJglkgIAAABg%0a4YomBa9fv65/blo/5KGibtWF9IvG+sloa6du1QGzsu8Vn33HBwAAyFQsKVBg%0arwTg+fPnlX7ZT0XdqtMwT8nCnTt3qsvLy7qoW3XA0dPtNQTzAADgyJysgvci%0aNwnrjL8F+J6uAJydndVJgihRUF14BUGJgxKDMIHoS8tRaJXWLMBLBXv7BoH7%0ajp+rbT7hsLb+2HS6hodSbVQvqWG+3vo75ueH1MdF23xD1taPF07Dj6t6Gx62%0ak6662HDJGU/Ub90Rem+YulXYNpyeaZuuH5bqxn5sW+rVsG3XdjjOtt4HbMeD%0amsu+KB53AAdS7ErB6elp03WbH/b+/fto4G9XGoCj5AO20BAfFm3zAwAA6Kno%0a7UMqCvqNJQA+CdBVgvBqgqiO5wqAA+Ns13SQ+AEARlTs9iFR8P/mzZumb+3R%0ao0dbVwDaLrOVuARX/DKefTBrmrEP6VR9rn3Hz9U2n3BYW39sOl3DQ6k2qpfU%0aMF9v/R3z80Pq46JtviFr68cLp2HjhsNj44TjSqxdKFXv+XkkbF2qr/8EbVPj%0at03XD0t1YzfahkbbMuzHTsfZ1vuA7XhQc9kXxeMO4ECKXSnQswK6MvDq1avN%0aA8TqVp2GAYPwgRKGwYcdAACzV+xKgW7/0RWB8FuE7BYiuzVI7VQXeyBZ4+57%0aCxFXChLa5hMOa+uPTadreCjVRvWSGubrc+az4lvUx0XbfEPW1o8XWw4Jh8fG%0aCceVWLtQqj5GbRN2vlLQxo+T6sZu3P6qt2XYj52OM64UTAdXCoBpKXal4Orq%0aKvq1oqrTMJN6dkB1YaKABfKBDwAAAEZR9NuHdAUgpDr/7UNKEmLfMqQ6/0Ay%0aAGCFM5AAgBEUu31IQb39WJmd8bfnCVR8wK/h6rc6jaOy761Dwu1DCW3zCYe1%0a9cem0zU8lGrTNm44LGc+K75FfVyk5htjbf14seWQcHhsnHBcibULpepj1DaB%0a24eOjO0vv00N23Zth+OM24emg9uHgGkp+pWklgDox8pULFEIrwAoWVACYO3U%0aHbvKgBHoH5kPNgAAALA4Rb+SdAq4UpDQZ/nDOt/f1T42PJRq0zZuOCxnPiu+%0aRX1cpOYbY239eNbtXyU1PFVnYu1CqfoYtU3gSsGRsf3lt6lh267lHGdBG64U%0aTAdXCoBpKXalAAAAAMBxIikAAEyLO4MMABgHScGh8eF3vHS5eE77j8vfAAAs%0aFkkBAAAAsHAkBRgfV0cAAAAmhaRgXwS4AAAAOHIkBQAAAMDCkRQAAAAAC0dS%0aAAAAACxc8aTg9evX1Z07dyr9wp9e1R/6/Plz9fjx47qNirpVByTx7AYAAMBg%0aiiYFCu7fv39fF/3ktxKCWFLw4MGDOmG4vLysi7pVNykEoQAAAFiIk1XwXuQX%0ai5QIPH/+vH5toza6KhAmC0oolBjodR+68lBklZQU+B+n8t3HKLX8sfq2dc1p%0a3zZ+KZnz8C1WY8TZtPTq2fT9vMK21h0b3lZnYu1CqfoYtU3Qe8PUrVraZtM0%0abTqpbuzG9pffpmbu2zb3+MlpF7TZeh/MfTtO3Fz2RbG4AziwYlcKFOQr4O+i%0apCEW+KsudlUBAAAAwLCKJQUK9nUFQGf7lTWrqDu8cqA2ul0opLrJPlegMwDu%0ajAYCbBugLN5T08R+ATBjxW4fUhJwenpaXy2w5wPsliJdAbC6tstsJS7BlZhG%0aTf/8LRmw12OWWodYfdv65myLMbZX5jx8i9UYcTYtvXo2fT+vsK11x4a31ZlY%0au1CqPkZtE/TeMHWrlrbZNE2bTqob/fn97bepmfu2zT1+ctoFbbbeB323Y+5y%0aIcte+2JCisUdwIEVTQpevXp169YgJQQqdsWg7c1T4o1V7M25ms5qQtuvxyy1%0aDrH6tvXN2RZjbK/MefgWqzHibFp69Wz6fl5hW+uODW+rM7F2oVR9jNom6L1h%0a6lYtbbNpmjadVDf68/vbb1Mz922be/zktAvabL0P+m7H3OVClr32xYQUizuA%0aAyt2+5CuEtjVAE91FxcXTd+6Xew2IdVpGAAgkwuqAADYR7GkIPacQEzq2YHU%0aswYopFTwQBAC4NjwfwsAOhVLCnTbUPhQsaju/Py86VtfOYh9y5Dq9v06UgAA%0aAAD9FXumQBTwK7C324hiDxqLrgionSUB9txBiW8f4pmCnmLrtu/6jrG9Mufh%0aW6zGiLNp6dWz6ft5hW2tOza8rc7E2oVS9TFqm8AzBUfE72+/Tc3ct3PueuW0%0as+3WtOOZgungmQJgWopdKRAF9koElACcnZ1tgn2fEIjaKAFQGxV1x64yAAAA%0aABhe0SsFU8CVgp5i67bv+o6xvTLn4VusxoizaenVs+n7eYVtrTs2vK3OxNqF%0aUvUxapvAlYIj4ve336Zm7ts5d71y2tl2a9pxpWA6uFIATEvRKwWYCT74gGlz%0awRQAACWQFAAAAAALR1IATB1nhQEAwMBICgAAAICFIykAAAAAFo6kAJgyHvgG%0aAAAjICkApkDBP88OAACAAyEpwHGaawDNlQEAAHAAJAUAAADAwg2WFHz+/Lm6%0ac+dO5X+x0GjY48eP62Eq6lYdAAAAgPENlhQo0H/+/HnTt+3Bgwd1wnB5eVkX%0adasOAAAAwPhOrlea7mKUDOjM/+vXr+srAX4WfpinJEKJgV73Ec5vZ/4Kx5wf%0aAk2t2z7rPKHt5ZcieVTY8urVs3Xw6xO2te7Y8LY6Ew4L28TGaaP2Cf6qXd2q%0apW02W+a2bvTn97nfpp7q57qdc9crp51tt6bd1vug77ab6/Y+kL32xYQUizuA%0aAyt+peD9+/d1wB8G/UbDY4G/6lLjAAAAABhO8aSgK7i3Zw1CquO5AgAAAGB8%0aRW8fUkKg4N4/SxBeVmu7zFbiElyxy3ir6Wxoer7fpOqPyRDrNqHt4pditVRx%0atrx69Wwd/PqEba07NrytzoTDwjaxcdqofYLeG6Zu1dI2my1zWzf68/vcb1NP%0a9XPdzrnrldPOtlvTbut90HfbzXV7H8he+2JCisUdwIEVu1Kg24J0pj/1cDGA%0aBdEHpPvABwAA01YsKch9JuD09DR6m5DqNAwAAADAuIolBVdXV9XZ2Vl9Gc0X%0a8d2pZwdUF3vWAAAAAMCwiiUFup8uVvww0deOxq4oqC72rUTApDTJLQAAwJwM%0a8jsFnq4QhLPQFQElAJYEKCFQiV1B6Cs2v5344E/TiwWDqfpjMsS6TWi7+KVY%0aLVWcLa9ePVuH2PpYWxsvbNtVZ8JhYZvYOG3UPsGu1kndqqVtNlvmsFvC/r72%0aHf+YuX21tX091c9xG9l65qxXzvoH09t6H/TddnPc3ge0176YkGJxB3Bgxb+S%0aNIc9lKzbjVTUrTocEP/QMBT3wb/VDQAAJmPwKwVj40pBT7YO4brss24T2i5+%0aKVZLFee3gWfrEFsfa2vjhW276kw4LGwTG6eN2icc7EqBzde6w/nG6iRVv4uu%0aaZWcVwlaHmPL5etE9VNb7hJsPXPWL2f9/fRWuFIwHVwpAKblIFcKAKCVCxYm%0ap++ypdpPeR0BAItDUgDg8EoFyMcQaJMMAAAmiKQAwPGYWkDdtjwE/wCAI0JS%0aAGBZcoL1rjbh8K7+lFi73HEBACiIpADA+EoEvm2BeJ/p57Tdd3nbxt932kvA%0aNgKAwZEUADiMXQM9P94QwWLfaRKwAgBmgKQAwLzFgvYhA3mSBADAESIpAHDc%0awiDc9xP8AwCQpVhSoF8kfvz4cXXnzp3VZ+VJ9eDBg+r169fN0G36BWO1VTsV%0adasOwMINHWj3mf7QywIAwIQUSwoePnxYB/ZKBPTLfs+fP69LLDFQwqDk4fLy%0asi7qVh2AhckNvAnQMRUciwBm6mQVwBf5bW5LAjwlCQr2/VUAtbHkwdPVArXV%0a6z6K/dy4/8ev6cU+CFL1x8TWIVyXfdZtQtvFL8VqqeL8NvBsHWLrY21tvLBt%0aV50Jh4VtYuO0UfsEvTdM3aqlbTZb5rBbrN/ma92+zosNV7eE7cNpxKbZ1Sac%0adtgvsTZ+uJcaPzb9cDo2TMLpx6YrNg0/7hzYevr1S61nzvr76a1svQ+6xg0F%0a08J+9toXE1Is7gAOrNiVgjAhEF0BuLq6avrW7DajkOpStxsBmAEXALTy7XLH%0aAQAAexn0QWMF+efn503fmq4SKFkIqc5fUVg8zjoAaWMmC2MlKSRAAIADKnb7%0aUMhuHVJi4J8XaLvMVuISXLHLeP4DWtOLfWCn6ksYctqezSec3z7zH2vZM/il%0aWC1VnN8Gnq1DbH2srY0Xtu2qM+GwsE1snDZqn7B1qb7+k26bzZY57BbrD5c/%0aVid9672c+cT6xerC/r5i4/t5prrF+sN6UZ3E6m2cObH1DLdJbD1z1t9Pb2Xr%0afdA1biiYFvaz176YkGJxB3Bgg1wpUEJgtwPxADEAdHDBEQAAh1A8KbArBHrG%0aIJYQnJ6eRm8TUp2GAQAAABhX0aQgdcuQl3p2QHWxZw0AoIics/GcsQcALFSx%0apCAnIRBrE1Ldvl9HChwEgeQ8DL0fOU4AABNW7EFjBfsK6nMCe10R8G2VEKjE%0ariD0xYPGPdl8wvntM/+xlj2DX4rVUsX5beDZOsTWx9rG6m1a4fip6fhhYZvY%0aOG3UPuEgDxrHpNapb70Xa9M1noZL17RzxaaXWoY+9anltLY2fC5sPf36pdYz%0aZ/399FZ40Hg6eNAYmJZiVwouLi6qJ0+e1G+OsITBvn6rQHVnZ2d1UbfqAOCW%0a1f+Qnew63q5i80stw9jLBgBAh8G+kvRQlIQUWSX/oa3pxT7EU/UlDDltz+YT%0azm+f+Y+17Bn8UqyWKs5vA8/WIbY+1jZWb9MKx09Nxw8L28TGaaP2CXpvmLpV%0aS9tstsxht6SWu+86DcUvdylDrFtqOW1eNnwubD39+qXWM2f9/fRWtt4HXeOG%0agmlhP3vtiwkpFncABzbIV5ICwOQpIHFBSRGlp4dy2DcA0IqkAAAAAFg4kgIA%0aAABg4UgKSuKeQqAbt3EAADA5JAUAgONHsgkAeyEpAAAAABaOpAD5uD1qWtgf%0aOGaHOLOfmmfXsnAVAsACkBQAQyCIAMa3z/vOj8v7F8ACkRQAAKaPQB0ABkVS%0aAHQhGAEAADNHUgAAOAwSbgCYDJICwMw0QPndn/7bdAFHZCrvRxIXAAtBUgAA%0amI99g3gbP3c6JA39sc2ASSIpAI4JX0MK4JiQAABHg6QAmDFuHVqApQddBJ03%0atC2OZXuw34DJObleabpn4WT1j6bXKsX+MWl8Xx/2m9x2uyg5rRa/+5+r6p//%0ad7p5NWF/LXeZRlr2HH4pVkuVJ2f51UbCdrFxc6enNmHbtv7YdFXn+KTgnduf%0adaugrfRNIuwY8ceRuXX8YCf1tv3rb27vay+yLyfPH8de7JjuauvbiG8XTM/3%0abT4r2qbTNQ/V2TCrC+0xLOc9ZW22hkem2fX+ro8zT8tm/PR8vcSWv61NM8y3%0aOHQo0ud/X7idescdwETNMikAAAAYC0kB5mB2SQEAAACAfnimAACwGLqabAUA%0acIOkALPFh/82tgeAKeF/EjAtJAUAgMXQHbNWAAA3SAoAAACAhSMpAAAAABaO%0apAAAAABYOJICYCG4lxoAAKTwOwUAgMXw33TDxx8A3OBKAQAAALBwJAUAAADA%0awpEU4CD8j9ao3Llzp3rw4EH1/Pnz6vPnz02rw9NyjcXf1lDKENPsonk+fvy4%0a6YvT8EMsm9ExpmXQ/tVyqKhbde/fv29ardlwX+x4ff36ddMKAIDjRlKAg7GH%0aXlUUiCkhkH2CLQVspWh5rq6uJh/45a6zD2qHpv2ZSu5Uf8jET/tTx5iKllPH%0a3+Xl5SYhffjwYdPyhj9W/fGqaXUlQJgWvx8BADd40BgHocA0degp4LIztn3P%0a1Pvp+uB3l8Nc81bQp+BPyzK0tm3SJne8fbdHLs3n2bNndYAdS6i0bxWQP3ny%0aZNDliNEyWTKQOra0v1VM2/bV9M7OzkZfDwAASuNKASZHQZsCRx+YiQIw1StI%0aU0AXDregV6/W7XWN7/mzyRJLCmwemo6mZ9ONBcJ95m0seI3R9GyeolcrXthv%0atCxty+zXSaVtWWI0fbXXcnrqV72Gx2iY5pVaLrF1snVQ8dvTr1s4H7WzdUvJ%0a2TcAAMwNSQEmyYJKz4J0nZW1gNMHcHa2Vq+xM7dd43sKRi2gVJtYcCrWRtPT%0adNUu1r7PvI2mnWqjeg239dSrlRwKiv0yq9uE62S31nQtr6fpa33D7aB+m35I%0a20TDbL1sW/plM2qj6WuYFdsmVq/l1jT9Mqhew/el6Wpamt+jR4+aWgB92EkH%0aS/QBHNjqwxcYXc6h19VmFfRdn56eNn1rfhx1W4mJjS+qPz8/b/rW1E71nqb7%0a7Nmzpu/Gu3fvbo0f6lp2E5uv+tXW6lPrJ36Yuq206RrexcaPraNfn3A+q+D6%0a1vaMbUuN9+rVq6ZvTe1S9X78XdZN46RKuH4A8vn3EoDD40oBjobOBNttISq6%0al1sPAufKHd/OOHvqD896S9hONA+dSfZ2XXZNX+N6Wg6dndb0hrAKouv5huvQ%0al5ZPxbabXnWWPrXcdubdU9vYcoRn+60/Vn9xcdH0pdl+sRJa/a/cKqvEplol%0aHPWwcP8AAHCUVh9wwOi6Dr3wLLPOIuuMr878euF0fL+6reSOHzu7LbH6cFzP%0aD9tl2Y3NV69G/X5aucuhbittNC8ts9ppXurOnZ/44RrPtlvXcqs/Vbyw3+TU%0ah9syJnd+4tcPQD96b1kBcHhcKcAk2Vllo7PIYV2fM9m546uNzuCHZ47tzP4u%0aZ4X3WXadKdd4Gl/0anVDsbP7q/8P9bJrXv7qiepz2XLadmtb7lVwXZ+B1/TD%0aUorfliVoen2uVgEAMFUkBZgcBcwK3LoC8H2Du9j4qksFpqovFVD2mY62g7XX%0aa+yWpaEoQdD8NN83b940tf0eENTyv3jxonN/KsBWEjIk25Z9Eso2Wl4lMzge%0afY5dAFiSzqRAH3oKCtr+iVobBRBq03Y2Th/GfnrqLvUBjeOlY0DHkYI2HT96%0a1fFkrE7tVKw7pAAtduzljK/xNE8/X8+GpY7tlNxlT7H52nh6z3ipdW7jl8He%0av8bevzZcr+rXswbGJ0tdNG21C5c7pGVS8fPWsml5SrHt6PeJUbfqcqitbbeu%0a9QIA4CisPqxb6X5ZfSOI7sNNNVe9v2fa7rMNvwlE/PRU1K06LIuOGV90DOgY%0asmMjpDrd2652aq9uUbdnx56ftkrO+LH7/kMarnbixw35YbnL3jY9zVfDw2/n%0akXCdPd9vw1X88mh9/HtV0/PD9Rqbb4rGyRFrZ9tXw2zZVOelpt+nPlxHFXWr%0aLjz+bLgvahtuNxwHvx9xWOwLYFp6/aKxzuzHmtsZPk9n0nQ2zp+JszNz4VlN%0anWlTW864oSR/ZavHYT5ZWp9VwFqf7d7F3LYHsAveB9PBvgCmpUhSkBK2t0v2%0a4e0AdtuIXoFS5vKBY4l0LKHugw9ggPfBlLAvgGkZ7EHj8B5kUVATO8upOn9F%0aAcCaPjT1zUf7JgQAAABtBrlSoABGVwMUxPirAm3j504byMVZqG1sD4D3wZSw%0aL4BpKX6lQAmBng0IEwIAAAAA01T0SkHqCoHRbUJ6biC8hcjG0+s+/FkHAACA%0aoXGVA3NR7EpBV0IgqWcHVBd71mAXenNSKCpebPjSihcbTqEsoXix4ZTxihcb%0afgwF49LJ37AofrT4c1caV9Oxaabq5q5IUpCTEEhqp6mOryMFAABAmzAxs2+w%0a3CeWtPFtmqm6uSty+5CCfe2InJ2hrMu31QZX2ffWIUktH5bJZ/YcF2wPQHgf%0aTMcc9gVxx7jatrfiSH1b3y77IzbdJe7bzisF2ihWYv1ycXFRPXnyZGuYlTDY%0aV0ZnO86+apHfJwAAAEAJij9TwmHWb3GrddurdS9BrysFU6cdt7SsDmn+jcxx%0aEdke1s+2wYLwf2E65rAviDvGFdveOrmsott9dDeK7j5p2y+xYbl1c0dSgNnS%0a8WA4LiLbw/rZNlgQ/i9Mxxz2BXHHuPwxEzo9Pd3cndK2X2LDcuvmbrBfNAYw%0aYfrHygcZAODIKFD35fLysnr37l09TFcLsDuuFGC2dDwYjotge9R/Vn9JDrAw%0a/F+YjjnsC+KOcbVtbz2fqi+x0dWCtnaxYbl1ff3uT/9tuvL986+/abrGR1KA%0a2dLxYDguEttDdWwbLAj/F6ZjDvuCuGNcXdvbhutVVxD0jIGnhCH2DUWx6S5x%0a33L7EDAHq39eAAAsla4U6LkCOT8/3zxf4OkhZKSRFACHokA+p4RtQ7l1OA5+%0aX7MfAaCVgn+7dch+A8u67Svv1UbPG8QSBdzg9iHMlo4HM/hxoXnZPHwgF6vz%0a/HJZm1idqL6rXxLz8rVb20PtfT8Oo21fsn+KGfX/AlrNYV8Qd4zLHzNGVwfC%0aH8YVXRVQInB1dVW30TD1x/ZZbt3ckRRgtvw/j17HhRtvZzY/m1bJ49Ivn5+P%0aumPDGsntYeNiXH5fSds+YB8Vs/P/BRQ3h31B3IE54fYhLJs+lMIi+ie/TzFh%0afwmx+YiWPTWsFL+N5sbWbawiQ+8vABiB3b6jM/ZKlOzMvd2+U5JPJoc25rym%0aoDMpsB2tDdO2cXSflm+n7ti9W7ntgJ3pOFXxrC4s4gOzYw3Qxl5u23alhPvl%0aEEX8MTBGyaW2sWU+5gJgFnSbjmK5Bw8e1DGjrpyoTrHdw4cPm1Y4Bp1JgXa0%0aMj59tVMbHQzWzr4GSnWh3HZAp1igoSJhwGVBWKxEWNKq4oX9i6H1VvHbzOpK%0aFPH75FBlymLLe6xFYsfBGMWLDQ8LgCQF/rpP318pEEsQnj17VvfjSKwyumyp%0a5qudfv3o0aOm74bqXr161fTlt9tVz9XBsbkJKW5KCx0PVlJ8m7B0Dc8p+06j%0apOR02+ajYVYWxm+vQxWU12v7sg8G1WtfTNQxL3sJfeO3y8vLehxtt9PT0zou%0ajLF2amNtbT62zTVubHjo3bt31+fn563tND/fxmJVm9dSFHmmwDLEkOr8d8Lm%0atsOCxc7UWZH1x/RNcfzZ/dgZ/liR1fsgWtqG5ZauefhifF24vDa9ojRvTTdW%0abLjKCGLre6gifl+MXSS2XLsUABiC4ro+d3uorYr+x2lcu9LgqU5tdNVBbdRW%0aMaK6jcWSfrimE8aSmpbaqvh2flo2P7XRHSwapnnbPBZltZGypZorq1KWFVKd%0ahpncdrvquTo4tHWoebtk0L6OFS9Vf8z2WZ99t4cff8iCsmLbmJJfVn+aLYnS%0atrbzkTrmZS9h3/WPxX86S5+6giCaZ2y4XRHwYtMK26Xmp7ql7d9eX0mqM06x%0a5ql68cNy2+2qxDQwkNW+icrYX9qvMV372o83p+PC1iu2Tqlt1aZt24TT4/2F%0aY9fn/4La1i047gfRZ19MVX2MLPj46Lv+djZfvx3g+WnYFQJ7PiGkea6SiVvD%0a7Yy/Xk1sWmG71Pw0/OzsbFH7l6QAw1jti1ta9o32XZtd9quf5tyOi67tJeE6%0ax7bHLtMBjlmf/wtqW7fgPTCIPvtiqupjZMHHRyqgjtHtOAq0lRgoKDfhNuza%0apm3DY9NKsXZ9ptdby/yT9pnfnoo8U3B6erqVmRnVaZjJbYcjpAPfF9GB7Yuj%0aN5ovetO1FWzz2yTcVlZyxMYLC7Boeg/Y/zQAWxTcKynIoXa6SuATglhMmIoV%0ad6Fp6apC22dbW2y6N82nbzmgIkmBMsTUBvXZY247TJw+IMMiiQM7TABUJPbm%0aRD62HTAsvb/s/xWA23TWXyUVQGtYm/DBYFHSEKvfRU7SkppfqWU4JkWSgrYN%0a6p/ezm2HCdEHYlhEwWhYVsLgX8WC17AAwFHQ/6vV/zIA23RC124HUixnyYEC%0acdW9ePGi7hf1WwKhkkomVK9p+eGa3i5xoqZh0wuXzdhwa6Pi2y/KKjjL1tb8%0a9HT9fbN6klxF3aoL5bbbRc/VQWj90Xe7JGh7x8pUTHGZDontAez2PqjbWkEx%0au+yLqTnmZS9J3+gT/q6A+lVvFPP5NuqW2DYM2+rbgsLfKYiJDfO/U2DT8ssl%0amp+1sWWXtnnNUeeDxjrTm+JHVUalbOvNmzd1/2qD1v3hbUG57XZhZ6WRKbZv%0aO7ZfeDxMeXv7ZeW4YHsAssv7YPPZEvz/64X33C1z+J+0OTaAGej17UNTx5uz%0aQ+wDrWV7+X/Y3rFs4zl84JTE9gB2fx/s9fmS+F+6dH6rHOt/JK0D/0+HZ7f3%0aXFxc1A8G+9uWzK7v0b3e2zNT5JkCTJg+jKyIDnxfGnpThEVvklgBgCXS/8Wd%0a6P8m5XbxYsOPoWBwCv6VEOhVMYieCVBS8PDhw6YFSuFKwZykPrAi2yT24Ta3%0abefXcdHHRYPtAez3Poj93wzx3so3h/9JWgf2+bCUAFgi4ClJUDG77gv24Y1l%0aXCnQP55YOWap9dGBHZYVHfS+iN4EvgAA0sL/mWGR8H8tJV282PBjKBiefv04%0a9typTwhS9ByrvrVI+8puOUpRO7VRW92WtMRvH1pGUqB/1mE5RvoHZEVa1sv/%0a01KR2AcYAKCM8H8spb14seHHUDC88/Pz+vahXSi4V9G+0tUG+7KbkBICtVOb%0ay8vLTf/SEoNl3z6kYHnKq98E81uC5bWAP2bp/7D8tln6thC2B8D7YErmsC+0%0aDhxHw1JgrgBdZ/HDVy9nX9i0fLCv8Z49e3YrWVC/2u2akByjRSQF/h+PV7ec%0a2uqHy5qxPvxDivPbiW3E9gCE98F0zGFfaB04jsahs/h2tt+eMVDAbslBbF8o%0asFcb3YLk+XYaT1cHwiQjlkDM3WKvFNRtm+7VSE3HgayWZUtkebS83ox222D8%0aNmN7sT0A4X0wHXPYF1oHjqPD0C0+liBIuC9suBIDBfcmbNe2D/fdvxfboVuW%0a+ifUDmTRtw/V7dVxiE2wmvdGZP5attCMdtUo/DZk27E9AOF9MB1z2BdaB46j%0aw1DAf3Z2ttn+4b7QmX+7omDCcUTjcaVgrdiDxro8o42njaui7th9WNq4yt6s%0anWVyh3I79B7Aaj1vFdFB6Q5mX0QHrS8AAABLojgxRT9k1kfq+YBYvcW1S1Ik%0aKdAO08bTJRoLYO0+rnBnagMrG1NWZpnZoTb6JtC2IL0ETSssonkFhSQAAAAg%0a7c2bN7dONOsKgOraEgYNt4eFVaw7RvWavrVVt8W1S1Lk9iEFtalLL/4yje0Q%0av2NFO7Vr5+bQcvRdnXocdey6GZqAfqNjOpYAGIL/4fhtzXZmewDC+2A65rAv%0atA4cR8NSAqC4Ua/2wLC+plQxo48bw32heFNxp4336NGjejphO+vXtKytfQ1q%0aGNfOXZGkQBtNGzKWFCjY16tY1qZXT+PajtvHLm9OjSNZ4zVtt7SMZ9MOFdjk%0ayOC3P9uc7QEI74PpmMO+0DpwHGEuit0+ZBmWUXeYxSk5iGVdqrPE4WDcP6cN%0a1fmiN35Y6mbbzwNY0T+KWAEAAEA+xVU+pozRcLXDbop9+5B2hO778uxSjbFA%0aOaZtWK5dp1GPpw6NGx5MwfRSB1uhzYiC/L5i/7A9AOF9MB1z2BdaB46jcWhb%0a68Hi2J0popPLikUvLi7YJzsqcqXAbv159erV5gFidatOw46G/kHpQPKlrr45%0a+y862MICAACA4SjoT8WVqu+6koB2RZICXQ1Q0c5Q9qaibqs3yvBitwmpru/X%0aSpVWh/tNcO+TgFgiAAAAgHEpttQJ5zCWVL/dth6yKwiK5xSfxpIKi/UsjlW/%0afyZ2KYokBXpSO3x4WFTnf1paGzq2gVWnYYdigX4qCSARAAAAOCzFioot/Qln%0asRPTMWqvoljOEopYYqDx1U5tdMeL9S8pMSj27UPaIdp4nmVttkG1E9Qd7kzb%0a8KkdmksBPQE8jCV4wnHB9gCE98F0zGFfEHeMx7a14sgwWFccqphTr137JDa+%0axnn27NmtZCEVt85VsWcKFNBbBmYbUHV+A6tbbWwjq1jdvgkBAAAA5k2Bv52M%0aFjsprboYxZmWLKjo97P8XSwmFodabLsUxb59SDtFRU99S+yHJcQSAfumIn1D%0ake2wfXVlh1gWHQ+G44LtAQjvg+mYw74g7hiP39Z2MlkxpSUIdreKb2dtFGfa%0acAn3W9t+3Gcfn1zcHOO5rs93m1cJxZKCKdhnx2F+dDwYjgu2ByC8D6ZjDvuC%0auGM84bZWMqCgXwmBAn/j26mNEgh/4lltdbXAT0vj6DmC8AS12oa3Gs1ZkduH%0aAAAAgLHo7P+LFy/q1z6URMTE6v0ViCXgSgFmS8eD4bhgewDC+2A65rAviDvG%0ak7utfTu7hd0SB7uqoFvY/bQ0jm5nVwJgSYA9AxteaZgzrhQAAABgdiwZUKCv%0aW4aUELRdKVACYG2tfykJgXClALOl48FwXLA9AOF9MB1z2BfEHfPAflzjSgEA%0aAAAmwyeMGA9JAQAAANBYalJCUgAAAIDF4tahNZICAAAATJKdtddDw3roV/16%0aTT0wrIeJ9a1D1i72laXWJjY9m59erSwFSQEAAAAmy75aVN8GpLP6CuAV7McS%0aA/taUbVTeyUAPjFQv4YrEfDTU7fYVQO9WlmKokmBNmos6/J8BqeibtUBAAAA%0aIcWUdqVAFNQrxmyLM8XG8+3Ur+Gx6S1dsaRAG1hZls+6YhvYsjP9nLT9pLTq%0aAAAAgJAF+Z7ix9hJZQv27eSzfnPg6uqqGbq+2hCbHqoyv1OgDaydYJdeUtRG%0aOzBMFrRzlBjsu5O085d0mQftdDwYjgu2ByC8D6ZjDvuCuGMYfru2beNwmOJI%0axZmKN/0J59zpmZw2OTSdvkrMd1dFrhQoyNcO6JLKzlTHZRsAAADsSnGm4kmf%0aEIRXE05PT6NXGIagAL9vOaQiSYF2gjawdoKyIhV1h1cO1Mbu3/JSl4AAAACA%0aXYUnnRWfciI6rkhSoHu1dKVAZ/ztWQF1q/jEQO1SSYG/3wsAAADoQwG/3aqu%0aYt2e6uwOFxsW3smiqwlLTByKPWhsSYECfBV1q04FAAAAGJLFnEoO9ICxgv4w%0auFeMGt7hovHUbSxpsLtflqLIg8a2gfXqaYNrp9gs2tppZ1jGtivtuEPfj4Xp%0a8G9kjgu2ByC8D6ZjDvuCuANzUuRKQRjkp6hdLPBXXe40AAAAAJRVJCkInx0w%0aqjs/P2/60g93qM7fywUAAABgPEVuHxIF/Ars7Z4sJQS6H0sBv79PS1cE1M6S%0aAA1X2ffWIeEyHjxuE9jG9gB4H0zJHPYFcQfmpNiDxgrslQgoAdBzBBbs+4RA%0a1EYJgNrYQyCxqwwAAAAAxlHsSsEUkLHD44zgNrYHwPtgSuawL4g7MCfFrhQA%0aAAAAOE4kBQAAAMDCkRQAAAAAC0dSAAAAACwcSQEAAACwcCQFAAAAwMKRFAAA%0aAAALR1IAAAAALBxJAQAAALBwgyQFnz9/ru7cubP1a4VGwx4/flwPU1G36gAA%0aAAAcxiBJgQL958+fN33bHjx4UCcMl5eXdVG36gAAAAAcxsn1StNdhJIBnfl/%0a/fp1fSXAT94P85REKDHQ6z7C+WHZ/JUqjgu2ByC8D6ZjDvuCuANzUvRKwfv3%0a7+uAPwz6jYbHAn/VpcYBAAAAMKyiSUFXcG/PGoRUx3MFAAAAwGEUu31ICYGC%0ae/8sQXhZre0yW4lLcFzGg6fjwXBcsD0A4X0wHXPYF8QdmJMiVwp0W5DO9Kce%0aLgYAAAAwXUWSgtxnAk5PT6O3CalOwwAAAACMr0hScHV1VZ2dndWX0XwR3516%0adkB1sWcNAAAAAAyvSFKg++lixQ8Tfe1o7IqC6mLfSgQAAABgeMV/p8DTFYJw%0a8roioATAkgAlBCqxKwh9xeaH5bIrVMJxwfYAhPfBdMxhXxB3YE6KfiVpDnso%0aWbcbqahbdQAAAAAOY9ArBWMjY4fHGcFtbA+A98GUzGFfEHdgTka/UgAAAABg%0aWkgKAAAAgIUjKQAAAAAWjqQAAAAAWDiSAgAAAGDhSAoAAACAhSMpAAAAABaO%0apAAAAABYuCI/XqZfJH79+nX9enV1VZ2fn1ePHz+uS0i/YPz8+fPqzZs3df+j%0aR4/q/jt37tT9++BHRODxI0Xb2B7A/u+Dk4ub8cdyfZ6/nGMsX5/laTOH/0nE%0aHZiTIkmB3hRKBBTcP3jwoE4OlBCoP0wMFPz7hEHJhIqShX3x5oQ3hw+cktge%0awO7vAx9slwqKc2i+OfMbY/lKz2MO/5OIOzAnRZICBf8qnoJ8JQg+2Fcb9SsJ%0a8JQgqG2YQPTFmxMeQfA2tgew+/sgNzgfQs68x1y+UvOaw/8k4g7MSZFnCsKE%0aQHRFQLcSeXYFIaS6MFEAAGAK/BnyQ9EypJZjzIQAwHwN9qCxgnzdUuTpKkHs%0a2QHVlbh9CACAIRwy6CbgBzCGIrcPhezWISUGejVtl9lKXILjMh68OVyaLont%0aAfR/H9jZ+SkE5rErAoe4SlBqnnP4n0TcgTkpfqVACYHdDuQTAgAAjhFn6gEs%0aQdGkwK4Q6BmDWEJwenoavU1IdRoGAADilJzYlQvx3WMKlwPAPBRLClK3DHmp%0aZwdUF3vWAACAQznErTl9cRUDQClFkoKchECsTUh1+34dKQAAAIDdFHnQWMG+%0agvqcwF5XBHxbJQQqsSsIffHADzwerN3G9gD6vQ+meKXAlslu3znU8pXYNnP4%0an0TcgTkpcqXg4uKievLkSf3mCEsY7Ou3ClR3dnZWF3WrDgCAqeDWIQBLM8hX%0akh6KkhAydhgdD4bjgu0BSO77YKpJgb9ScMjl40rBGnEH5qT4V5ICAIB5s8QE%0awHyQFABHig9kYHkIxgEMhaQAi2Yfrnr1xexTJ33r+rQd2ljzAdDfIW8dAjBP%0aJAVYHAt2w4BXH7L+g9aGxz58c+o0fmx6nq+ztlYXji9WF9aXpHn45QIwLUO+%0a/wEsF0kBFsWC3dzAOmwTC9S7qL3N18YP60Jhnfpj7UrTPGz5VIAlsvcBACwJ%0aSQEWp+vDXsNjAXiqzgcQNm6sbZvYMnUtp/SdDwAAQAxJARbPB/V9dI3jh6s7%0abG91Yb34OutOtbUkhAQBAADsiqQAyJAKyGP1sXambZjEpiepulR7AACAPkgK%0agITc4Dxm7ECdxAAAAOyDXzTGbMV+LTO8VchuuQmD6rDdMeha5pxfD41tn67t%0aYNsQwzi243DqdnkfIG7f7ZSzL6aOuANzQlKA2Yp94MSCXplDAND1Ab1LMGTb%0ax4TTn9P2m6KufYr+dnkfIG2fbZWzL6aOuANzwu1DAGp9P9ytPcHTcLRttZ1V%0aMI59glwAOGYkBViMuX/YWwBZkqZpBYfBtseUDfF/B8BhkBRg8Qi6gPEpkMwt%0aAIDh8UzBAiz1M/VBdbPi76vr6sH7k+r9g+3jI1Z3zLQ+SQ+aV3nfvDa0Dbq2%0ahZ92TnuUM8dt3Wed+hybndz7QP8XQhzX/cW2f842DP9HHyOtA3EH5mIRSQFn%0amhYqEgQv+apA6qE+//7I2T5926OMuf0f63Ps5Kx77vT8+yBMjg3HdT+2f2y7%0aZR+rLScqjsZqHUgKMBezSwoAAADGQlKAuZhVUgB4qTPjS8X2AHgfTAn7ApgW%0aHjQGAAAAFo6kAAAAAFg4kgIAADA63TJkBcDhkRQAABaDQBQA4kgKAAAAgIUj%0aKQAAAKPTtw9ZAXB4JAUAitOH/J07d6rPnz83NbeVDAQ0rcePHzd9cRoezlP9%0aYdFyP3jwoHr9+nXTCnPi9zUA4AZJAQ7GfzirWDD2/Pnz1mBybFqusQwRqAwx%0azRzaj12Bel9t6/L+/fvkcaP61DB/j7mKpqNlV1JQevkBAJgqkgIcVCwYk33O%0a1JYMgrU8V1dXkz9rfKjAv40F1GNtO83Pjp9QnwTFXyl48+ZNUwsAwLyRFGAy%0a/JUCBWR6PfQVAy3Hu3fvJp8UtFHCdSh99qOSQu1/JTg6FsJtbomPXq14Cvpj%0aVwvUr/oSZ/21Llo2m7+WV9MGAODYkRRgkhRsxc78KsBTvQIyBWfhcAsUw4DR%0adI3vKSjVcqhILPiz+fhgMRbQSp95m7agU9OzeYperXhhv9iytC2zXyeVXQJg%0ajR/bjyFbHhUlMZZM+PlZcmNXlsJkR/PSMobroX5NN5eWRfPVOI8ePWpqb658%0aaJjmfXl5WS9jzn7EdKSOHwBYvNU/RuAgug6/VdB1fXp62vStqf/Vq1d1t4av%0agrbrZ8+e1f3GpqtXKyZnfHN+fn797t27uluvahvStG0amp6orZ+P6bPsRu21%0aHDF+/HA8z4bp1YqWJVxmv37hOulVbVLLEgqXx29L49vEtkVsfuF0jdVrObVu%0anvptPcLx1Z8q4XRUB6Ac/34DcHi8E3EwOR8EXW1iQaCNYx82bdOIjS+qDwNS%0aH1waTTsMZiUngG5bdi82X/WrrdW3raMN06uV2DJ7bdPLEY7fta6pdczZPuLr%0atd0t+dKrT3bC8WPT03y1/zRvv500XU0rXE4Au9H7zwqAw+P2IRyV8JaWs7Oz%0a+kHgXLnjq114y4n6Y7cFxW5N0Tx0G4q367Jr+uEtKlqOVYBaT28XsWX2VgFw%0a3SZch11pOWPrYbQdtD1s2/TZPiHNw+aj1651DWlZ7TYkv7+tW8tl69P3dioA%0aN1YxyKYAmABlBsAhdB1+4ZlinaXV2dq221DE+vVqRXLHj52hlj5nrsUP67vs%0ans3Xn6FWv59WznLo1UoXzUvLrLaal7rD+bVNK1WvbWDr4duE65eSOz9NT2f5%0a9eqF7VLTM6nhWla7tUvbBgCAY9f+iQgMqCsgU1DnA65Y4Kj+VKCnVyuSO77m%0a68cNi7+lRP0pfljfZQ9pO9h8Y88Z5CyHXq2Ey9JGbfsGwKnlUWJhy+7baLp2%0ay0+b1HTDek1LdeE0w3ap6YmWNUwqQrF9CADAMeL2IUySblvR7Rqp202Mv71j%0aF7HxVbcK9hTp3Sqq33eeps90tB2svV773hIT6jNvu1VG4+z7vf26LSf2DUF2%0ay4/q7ZYl3Zqjtt4qSM9adi2v9tcu28l/+5Af35bbls+O0VWSU/cDAHDMWpMC%0a+2BUUKB7fP29tiF9QKqt3Q+sbvvw9HLbYXl0HOiYU3Co40yvOuaM1amdinWH%0aUoFjzvgaT/P08/VsWGz6bXKXPcXma+PpfePlBstGbf0y2Hvd2PvchutV/SUC%0aYM03XFbbpir2bIHaqXgarjr7/1GCTcuK7atw/uq2RMXaieoAADh61y10mV+X%0a3+1WA73a5X9/C4XoMrvq1EZF3bFL77ntMH86/HzRcWDHlo6NkOp0m4naqb3d%0ayqJuz2778NOWnPE1f3/vfEzqFpiQH5a77G3T03w1XNsnFK6zZ/02TCVcHnuv%0aG03PD9drbL7AsfHvAwDAjRP9Wf1z7EVnDXU2z0bVGTQ7k+jpzKPOptkZyNx2%0aQAk6m2t2OMwnSeu0CujrM+t9zXF7AH3xPgCAuJ2fKTg9PW26bt96YFTnE4Dc%0adgC2KZlWUv1oj68hBQAASOmdFFhg74N7BSyxQEV1GmZy2wG4oTObujKn9wjJ%0aM4C50P82KwAOL+v2ofANe35+vvVwnYanJuOH5bYDSvDHLccW2wMQ3gfTwb4A%0apiXrSoHerCq6l/nVq1f1GUv/rRwAAAAAjtdODxrbLUR2y49u/1FdeGuQhusB%0a4r7tduXPOgAAAAyNqxyYi50eNFYAf3V11fSlnwlQnU8Actvtw65qUChebPjS%0aihcbTqEsoXix4ZTxihcbfgwFw9j1JK/Gi32hjafhfvrqDotiUsW6S3uOb6ek%0aQGf7/bcPpTac6vzOyW0HAAAA9KUYNXXniepjw8JkT9PQbfJLi09bbx9SEK+N%0aoozJzvL7DaXhRsO14WzjabhKuPFz2+1C2V3L6mBhdDwYjgu2x2Jpv7O/N3gf%0aTMcc9gVxxzB23a4a79mzZ3VMqdgypNhTseuTJ08202+bl6bjf5dr7lqvFPjg%0aXxtNr0oKrM6zzEwbz74+UXWh3HYAAABYNsWfYiep1a/XWNAvCvwt1vQs3rST%0a0rhtpweNp6ot28Py2D8S4bhgeyyW9jv7e4P3wXTMYV8QdwzDb1d12w93KqDX%0aqwX3ShR8kG/jWTsNN9at13D64T5UAqFiiUgqAZkbkgLMlo4Hw3HB9lgs7Xf2%0a9wbvg+mYw74g7hiG367q1i1BPsAXJQaq83eb2HgK6HVHi79aYMmEXsPpp+j5%0aWT+NudvpQWMAAABgDLFbfhTcpwJ2DfNn+O22d9XFKEHwRb/L9e7du3pYmIzM%0aGVcKMFs+++e4YHsslvY7+3uD98F0zGFfEHcMw2/Xtm0cDvP9douREgdLEOx5%0a2Nzp+2ns4nd/+m/Tle+ff/1N0zU+kgLMlo4Hw3HB9lgs7Xf29wbvg+mYw74g%0a7hiG365t2zgcFvYrGVBQr4TAB/a505eu4XPC7UMAAACYHd368+LFi51vAdKV%0aAv+7XHPHlQLMlo4Hw3HB9lgs7Xf29wbvg+mYw74g7hiG365t2zgclrs/uqav%0aqwoqusqgspTnCkgKMFs6HgzHBdtjsbTf2d8bvA+mYw77grhjGH67tm3jcFju%0a/ginH9LVAbv1SGUpSAowW/6NznHB9lgs7Xf29wbvg+mYw74g7sCc8EwBAAAA%0airNbcHTWXQmUnX3f9dt82mj6XWf1Ndwno+oOi5ZR31K0lB8s81qTAvsqJtuZ%0abRsp3KhWQnaA2PChDg4AAAAchn0FqIriSV1R0avV7RJ0x+JKT9NPxZSqjw3T%0acvmiaegZAi1fV5IxN623D2njn5+f1xvHdqo2kPrDDaW2LZPaCO/R0kZXKZEY%0a5C4DlsH/8+C4YHsslvY7+3uD98F0zGFfEHfEKaazuFFxX6hreErb9tYw/fKx%0aph1LOBR3ap5PnjzZTKNteprO2dnZovZva1Kg4D984tp2pF69nDeGphXbWbaj%0awkSjL96c8HQ8GI4Ltsdiab+zvzd4H0zHHPYFcUec4jkF+2EM6fmYsG072jB/%0avBg/jobrl4hjyYaPXf282uartktLClpvH4rtTG3kq6urpq8fu9IQUl0sqwMA%0aAMBxScV7noarXS4LzvVqJaQYVcF/GFOqv2t5jJIBW/5Hjx41tcvQ+9uHtGFV%0awh2pbEtf4aSEQa/aKUoqfKambo3n68RncPtoy/iwPDoeDMcF22OxtN/Z3xu7%0avg9+96f/Vv/862+aPpQwh/9JxB1xudvF2rW198Ny2sViSh9/htNLUSy7b1x6%0abHp9+5A2jgL92BUEPXugZEEb2ja8dopPHpQwhAmBqG7Xqw8AAAxBiYB/BTB9%0aiilV7GqBXhWPxuJPUdzqi25BevfuXT0sFu/OWfaVAiUEupSiDaSNmyO8qpCT%0a4e2jxDQwH/4MAMcF22OxtN/Z3xt93gd2dcCSAq4UlDWH/0nEHXEKwGN3hnj+%0ajH7bdvTDcttp3opZNW1LECx2zZ2en8bOVtPvLbE8Y8i6UmA7rk9CIGp7cXHR%0a9KUvxahOwwAAAHDcFP/ZmfoUH6hLKj7chU3XzvT3iV2Nxtn7LhYF+H3LAXUm%0aBZYQhDtvF8rWUju9LZsEAADAcVAwrrgxFdSrXsMtaNct6LG2XYlFG037xYsX%0am3n0pSsFSzth3ZoUaAftkxBog2pHG5tWSHW5T4UDADA0niMAdqcTvQrGLe6z%0agN+SAdVruJ0QVgyoorhR1E7Dw0RBQXosjozR9HRrUN/4UvO0W4f6jnvsWp8p%0a0E7L2SjWTq92NUA7zYrqjYb7aVqbcMfvou3eMCyPjgfDccH2WCztd/b3Ru77%0awD9HwDMFw5jD/yTijnYKrhXj6dV/O6XFjJ7aKRGwdmqjfr+NLVi323r8ts/d%0aF76dPwaN5h3GqkvR+YvGKXo62zK81E73WaCx7O/Nmzd1v74DNtZuF7kHBJbB%0aH78cF2yPxdJ+Z39v5L4PSAqGN4f/ScQdmJPev1MwZbw54REEb2N7LJT2O/t7%0aI/d9QFIwvDn8TyLuwJz0+p0CAAAAAPNDUgAAAAAsHEkBAAAAsHAkBQAAJNjz%0aBAAwdyQFAAAAwMKRFAAAAAALR1IAAAAALBxJAQAALfh9AgBL0JoU2M9J69eG%0a9QMd+pVi/XJxjH6pWG3VTkXdqgvltgMwHTxsCQDAvLUmBQ8fPqwDdiUC+sW+%0a58+f1yWWGChhUPJweXlZF3WrLpTbDgAAAMA4TlbBfvL3uS0J8JQkKIj3Z/fV%0axpIHT1cB1FavkttuV7rywM+Nw+h4MBwX+20PXSngFoojpf3O8b+R+z7wV8d0%0a7PMeKG8O/6OJOzAnrVcKwoRAdGb/6uqq6Vuz24xCqvMJQG47AAAAAOPp/aCx%0agvfz8/Omb01n/5UshFTnryjktgMAAAAwnl5JgQL32C1FunKQCvb9VYXcdgAA%0aoB1fAACgpOykQAmB3ebDg8EAAADAfGQlBUoIlAjoCkEsITg9PY3e/qM6DTO5%0a7QAAAACMpzMpsISg7QpB6pkA1fnbhXLbAQBwaHzbEIAlaU0KchICsTYh1flv%0aG8ptBwAAAGA8rUmBAvXULUOe2ujrRvWqRELF6nywn9sOAAAAwHhak4KLi4vq%0ayZMn9Y9zhEUBvafAXnVnZ2d1UbfqQrntAAAAAIyjNSnQr/SlSvgMgPp1G5AN%0aV3fsOYHcdgAAAADG0fmgMQAAAIB5IykAAAAAFo6kAACAhKl/LSm/agygFJIC%0aAAAAYOFICgAAODJcIQBQGkkBAAAAsHAkBQAAAMDCkRQAAHDEuJUIQAkkBQAA%0aAMDCdSYF79+/rx4/flydnJzUJcWGhyX0+fPnrempW3UAAAAADqMzKVDQfufO%0anery8rKpSbu+vr5VQg8ePNhMT0XdqgMAAP1M/XcUAByPzqRAZ/GfP39eB+/7%0a0nSUANj0VKzu9evXTSsAANCFhABASaM+U2C3IoVUR1IAAAAAHEbRpEBn/vWc%0agF5jzwqoP3bFQXU8VwAAAAAcRrGk4Pz8vD7br+cIdEVAgb5uC1K3ubq6SiYF%0aGgYAQFTkiysAAOUUSwoU/NsDwwry9ayAFQAAAADTNegzBUoSLi4umr6qOj09%0ajd4mpDoNAwAAADC+UR80Tj07kHrWAAAAAMDwBk0KdEuRnjUwqa8eVV3sW4mA%0aOfvdn/7bdAEAABxWkaTAgn27CqDX2DMF6laioFe1sXaqIynAHBH4AwCAY9CZ%0aFOgrRq3E+sUCeyUHqterAn7/8LFRnYadnZ3VxdoBU0ZwD2Cq9CNm/I8CsK/O%0apEBfMZoqxl8pUL1e1Z/6+lENs2mk2gFzwYc1AACYulEfNAYAAAAwPSQFQCFc%0aEQAAAMeKpAAAjo17pgsAgBJICiaq66wzZ6UBAABQCkmBM2YgbtMiuAcAAMCh%0akRQAEVNJ1kgaMQpuR9qi952+5hMAloSkAAAAAFg4koIW+5ylHesMb9t8cpZh%0arOWcOr8d2Cbb2B4AAMwfSUHCoQIhArDjwb4CAABz0ZkUvH//vnr8+HF1cnJS%0alxT9irFvp27VhXLbYXzHlgiVXl6C/HZsHwAA5qszKVDQfufOnery8rKpiXvw%0a4MGmnYq6VRfKbXdIQwc/sen3mae1zR1niPUZYpoAgG76/8uD0ABK60wKdBb/%0a+fPndfCeouEK7K2ditW9fv26aZXf7hjEguK+gXJX+5KBd8lp9XXIeR8TthMA%0aADiUIs8U2C1GIdX5YD+3HYY3xQB0qkHxMQTrJBQAAGAfRZICXU2IXUlQnX9e%0aILcdDm+sIJNgFgAA4PCKJAVXV1fJYF/DTG67KSkRtO4zDY1bKnCe2nRKmuIy%0aAQAAHIsiSQGGZ0HvVIPf0stFkA8AADCeIknB6elp9PYf1WmYyW13CMcQhBIo%0az0dqX+bsY44DAABQWpGkIPVMgOr87UK57Q6pK1jrE5AdY/DGMg/vGLcxAACY%0atyJJQeorRVXnv20ot92xIcjrxjaaB/YjAADzVCQp0G8N6OtG9aqz/ipW54P9%0a3HbAFBAAAwCApehMCk5OTjYl1m8U2CvIPzs7q4u6VRfKbTclBIc32BYAAADz%0a05kUXF9fJ4unZwJ0G5ANU3fsOYHcdmMi0B1G23ZlmwMAAExHkduHgF0cW2Lg%0al3dKy06CBQAA9kVSsDC7BJC544wVnA45n0MF2IeaLwAAgJAUADNCcgEs0z//%0a+hve/wD2QlIwQ1P4YODDaRxjbWcFHAAAYL5ICiZoKgE1gX1/XduszzaNtR17%0an3AMAACwDCQFeyBgOrxj3QebM+/BV/v+8/9Om67buta19Lbg+AYAYDlICmaE%0aIG544TZu2+Zd+yOZAASJwiFwLAEAsCwkBYUQRI1ryO297/3zsWU7puODYxmY%0aLr0/ecYHwBCKJQX+l459CekXjB8/frwZrm7Vzd1SA62x13su29mvx1KPHQAA%0aMJ6iVwrsV4p9CT148KD+BePLy8u6qFt1h7JLwNUVsKWGq7utfWxYDj/d1KsX%0aG9bVrVdfL1bn62PtjNXHhvthYXdYUmxYVzvk0e1Nbc84AACA+Rj19qHnz5/X%0aCYBelQyoWN3r16+bVhhbqQD62C9pF13+k5NNQK3p1t3NlbMi84lchSuFZAAA%0agOUZNSl4//59fbtQSHUkBZiCroA9J1huaxMO+93/XG0lELXr69vTGDAJAAAA%0aKJoU6My/nhPQa+xZAfVrWEh1S3iuABOTE2jH2uwboPccP5lk7LscwLHgWAeA%0awRVLCs7Pz+uz/XqOQFcEFOjrtiB1m6urq2RSoGHAaDKCDB+MqzsZnDe2hkee%0ap6mvCgyga7kAAAC6FEsKFPzbA8MK8vWsgBVgUiIJQR1YZyQK0cBe4zXjWoDe%0a+ZxGxrwAAADGMugzBUoSLi4umr6qOj09jd4mpDoNG9NQ307Dt95MXBCMp/aX%0agntLAEqeiW+7WtA2H41Xcjk6Ra50AACA+Rr1QePUswOpZw2AUfhE4RBn8FcB%0aeCpZGPsbnUhqcZS48gYAexs0KdAtRXrWwKS+elR1sW8lGhoB0DLFAvC6boez%0a433P3tdBfsd87LiMTZurBQAAYAhFkgIL9u0qgF5jzxSoW4mCXtXG2qnuEEkB%0axndsiVgqWcgNztvO9Fty4rdJ6oqB0XDN29qVThLq6ZEMAJPEiSwAQyqSFFhg%0ar+RAX0mqVwX8/uFjozoNOzs7q4u1A8bUFXy3SY5bMJjezKPltohNm9V8R72C%0aAAAAZqf4lQJ9Jale1Z/6+lENUzuVVLulGfve8aUrvb2TiUJLUJ+7DPskMAAA%0aADlGfdAY80ACsy0M2vsE8X5b3hovdeXB16faAJgl/v8CGApJAdCi7QN4rFt2%0aDh0EcGsSAADzR1IwYUMHg7nT58xUt9g26nvbj59GOD31++nF5jdo8M5XPqIw%0aHpoFgGkhKWjEgqyY3HY4Ln32a90259YeUX8TUO977LSOP8JtRFwxAABgvkgK%0asFyrQPpWoOuC+FDumf9o8B5LFnIE7fZNLHaWu7xAaVylAoBRkBQACfsE4H3H%0aPViwD0zIlG8p0nv0kMunefN/AsCQSAqwCP7DfKwP1l3mo3EO9sHf44ystueU%0aAzhM3OpYs6t0hw60/XHPcQ1gyUgKVjj7gk7X18mAneMH2M8+gThB/Da2B4Bd%0akRQcKQLRcvp+S9AW7rUHihozqJ3bw/N8LgDYB0kBMLSOxIEPcuC2KZ7x3koi%0adNvRvqVrOn2txqmXMZzOviWD9hdXKYDjRlIQIEBD7QiuAJQ8VvkwBzrEgmP/%0afyLVLeqPDQ+nGY6XGZDXmrb1lU+bX58S8vWadp9lAXCUSApQxDEkU8UD39gH%0a6ZHa+TYKCxYIGLCLxHFzVEmqD55j3dYvqeGp+hz+/Zc7Toyfr5+O7+d9Dswa%0aScEBcDVi4vwHIvL5gIHgAT0dVSKg43uM/xOaR9t7yQ8benlapq99x+cacPxI%0aCo7ckP+ID/lPfpd5d42js+F7PVSMLdGrCwpSLFDxr74eGIklGno9qqQjFHvv%0aWJ2C9TESFPFJir2nY8sG4CiRFByRIYL0uSYVS6SEZ+fbgNrsE3CEAYMPJMJi%0aw2P88LB92G/C7li/rxNf70soVhfKaYNiLPD3xeq75LSR+qTC2Ps19v7TMiSS%0aAf3fzV2fndk2aOZv/3dGmTeAwZAUHIgFzH0D51j7vtPADa4cTIgFGnoNi9V7%0aqf5wHN8u7BerC+s938bahXVhSbXB5NVB7sT22ybhP/SyhImI9TfbabPtAByd%0ak+uVpvvonfCPCAAAjGhGYRQWblZJAQAAbfzJIz7+AOAGSQEAAACwcDxTAAAA%0aACwcSQEAAACwcCQFAAAAwMKRFAAAAAALR1IAAAAALBxJAQAAALBwJAUAAADA%0awpEUAAAAAAtHUgAAAAAsHEkBAAAAsHAkBQAAAMDCkRQAAAAAC0dSAAAAACwc%0aSQEAAACwcCQFAAAAwMKRFAAAAAALR1IAAAAALBxJAQAAALBwJAUAAADAolXV%0a/w/aRC/3sRknmgAAAABJRU5ErkJggg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862" y="884251"/>
            <a:ext cx="6006083" cy="564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5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Macro Characteristics Helpful?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Design the system based on characteristics – adequately provision the components that will be stressed</a:t>
            </a:r>
          </a:p>
          <a:p>
            <a:r>
              <a:rPr lang="en-US" dirty="0"/>
              <a:t> </a:t>
            </a:r>
            <a:r>
              <a:rPr lang="en-US" dirty="0" smtClean="0"/>
              <a:t>Each tier should be provisioned based on identified intensities</a:t>
            </a:r>
          </a:p>
          <a:p>
            <a:r>
              <a:rPr lang="en-US" dirty="0"/>
              <a:t> </a:t>
            </a:r>
            <a:r>
              <a:rPr lang="en-US" dirty="0" smtClean="0"/>
              <a:t>Amount of provisioning will be determined based on use case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555224"/>
              </p:ext>
            </p:extLst>
          </p:nvPr>
        </p:nvGraphicFramePr>
        <p:xfrm>
          <a:off x="1672772" y="3354009"/>
          <a:ext cx="6604000" cy="221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02000"/>
                <a:gridCol w="330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Pressure Points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Memcache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DRAM, Network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Cassandra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Network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Nutch (Hadoop)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CPU, Disk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Analytics (Hadoop)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1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774701"/>
            <a:ext cx="9405256" cy="5668963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 Benchmarking datacenter platforms for scale-out applications is </a:t>
            </a:r>
            <a:r>
              <a:rPr lang="en-US" dirty="0" smtClean="0"/>
              <a:t>tough</a:t>
            </a:r>
          </a:p>
          <a:p>
            <a:r>
              <a:rPr lang="en-US" dirty="0" smtClean="0"/>
              <a:t> Numerous moving parts involved : software and hardware</a:t>
            </a:r>
          </a:p>
          <a:p>
            <a:pPr lvl="1"/>
            <a:r>
              <a:rPr lang="en-US" dirty="0" smtClean="0"/>
              <a:t>OS Kernel version, application version, system software stacks</a:t>
            </a:r>
          </a:p>
          <a:p>
            <a:pPr lvl="1"/>
            <a:r>
              <a:rPr lang="en-US" dirty="0" smtClean="0"/>
              <a:t>Hardware – It’s not just the CPU!</a:t>
            </a:r>
          </a:p>
          <a:p>
            <a:pPr lvl="2"/>
            <a:r>
              <a:rPr lang="en-US" dirty="0" smtClean="0"/>
              <a:t>CPUs – Number of sockets? Cores per socket? SMT Cores?</a:t>
            </a:r>
          </a:p>
          <a:p>
            <a:pPr lvl="2"/>
            <a:r>
              <a:rPr lang="en-US" dirty="0" smtClean="0"/>
              <a:t>Memory Hierarchy</a:t>
            </a:r>
          </a:p>
          <a:p>
            <a:pPr lvl="3"/>
            <a:r>
              <a:rPr lang="en-US" dirty="0" smtClean="0"/>
              <a:t>Amount and type of DRAM</a:t>
            </a:r>
          </a:p>
          <a:p>
            <a:pPr lvl="3"/>
            <a:r>
              <a:rPr lang="en-US" dirty="0"/>
              <a:t>C</a:t>
            </a:r>
            <a:r>
              <a:rPr lang="en-US" dirty="0" smtClean="0"/>
              <a:t>apacity and types of storage devices : SAS/SATA/PCIe/NVMe?</a:t>
            </a:r>
          </a:p>
          <a:p>
            <a:r>
              <a:rPr lang="en-US" dirty="0" smtClean="0"/>
              <a:t> “Datacenter Benchmark” is a misnomer!</a:t>
            </a:r>
          </a:p>
          <a:p>
            <a:pPr lvl="1"/>
            <a:r>
              <a:rPr lang="en-US" dirty="0" smtClean="0"/>
              <a:t>Applications need to be finely tuned for maximum utilization; there is no magic key</a:t>
            </a:r>
          </a:p>
          <a:p>
            <a:pPr lvl="1"/>
            <a:r>
              <a:rPr lang="en-US" dirty="0" smtClean="0"/>
              <a:t>Increase in the number of components causes variability in results</a:t>
            </a:r>
          </a:p>
          <a:p>
            <a:r>
              <a:rPr lang="en-US" dirty="0" smtClean="0"/>
              <a:t> Micro-architectural </a:t>
            </a:r>
            <a:r>
              <a:rPr lang="en-US" dirty="0"/>
              <a:t>characterization doesn’t portray the entire picture; might be overkill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90" y="6223242"/>
            <a:ext cx="528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Macro</a:t>
            </a:r>
            <a:r>
              <a:rPr lang="en-US" sz="2400" dirty="0" smtClean="0">
                <a:solidFill>
                  <a:srgbClr val="FF0000"/>
                </a:solidFill>
              </a:rPr>
              <a:t> architectural characterization!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941" y="1828800"/>
            <a:ext cx="4719431" cy="2775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304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774701"/>
            <a:ext cx="9405256" cy="5668963"/>
          </a:xfrm>
        </p:spPr>
        <p:txBody>
          <a:bodyPr>
            <a:normAutofit/>
          </a:bodyPr>
          <a:lstStyle/>
          <a:p>
            <a:r>
              <a:rPr lang="en-US" dirty="0" smtClean="0"/>
              <a:t> Benchmarking </a:t>
            </a:r>
            <a:r>
              <a:rPr lang="en-US" dirty="0"/>
              <a:t>datacenter platforms for scale-out applications is </a:t>
            </a:r>
            <a:r>
              <a:rPr lang="en-US" dirty="0" smtClean="0"/>
              <a:t>tough</a:t>
            </a:r>
          </a:p>
          <a:p>
            <a:r>
              <a:rPr lang="en-US" dirty="0" smtClean="0"/>
              <a:t> Numerous moving parts involved : software and hardware</a:t>
            </a:r>
          </a:p>
          <a:p>
            <a:pPr lvl="1"/>
            <a:r>
              <a:rPr lang="en-US" dirty="0" smtClean="0"/>
              <a:t>OS Kernel version, application version, system software stacks</a:t>
            </a:r>
          </a:p>
          <a:p>
            <a:pPr lvl="1"/>
            <a:r>
              <a:rPr lang="en-US" dirty="0" smtClean="0"/>
              <a:t>Hardware – It’s not just the CPU!</a:t>
            </a:r>
          </a:p>
          <a:p>
            <a:pPr lvl="2"/>
            <a:r>
              <a:rPr lang="en-US" dirty="0" smtClean="0"/>
              <a:t>CPUs – Number of sockets? Cores per socket? SMT Cores?</a:t>
            </a:r>
          </a:p>
          <a:p>
            <a:pPr lvl="2"/>
            <a:r>
              <a:rPr lang="en-US" dirty="0" smtClean="0"/>
              <a:t>Memory Hierarchy</a:t>
            </a:r>
          </a:p>
          <a:p>
            <a:pPr lvl="3"/>
            <a:r>
              <a:rPr lang="en-US" dirty="0" smtClean="0"/>
              <a:t>Amount and type of DRAM</a:t>
            </a:r>
          </a:p>
          <a:p>
            <a:pPr lvl="3"/>
            <a:r>
              <a:rPr lang="en-US" dirty="0"/>
              <a:t>C</a:t>
            </a:r>
            <a:r>
              <a:rPr lang="en-US" dirty="0" smtClean="0"/>
              <a:t>apacity and types of storage devices : SAS/SATA/PCIe/NVMe?</a:t>
            </a:r>
          </a:p>
          <a:p>
            <a:r>
              <a:rPr lang="en-US" dirty="0" smtClean="0"/>
              <a:t> “Datacenter Benchmark” is a misnomer!</a:t>
            </a:r>
          </a:p>
          <a:p>
            <a:pPr lvl="1"/>
            <a:r>
              <a:rPr lang="en-US" dirty="0" smtClean="0"/>
              <a:t>Applications need to be finely tuned for maximum utilization; there is no magic key</a:t>
            </a:r>
          </a:p>
          <a:p>
            <a:pPr lvl="1"/>
            <a:r>
              <a:rPr lang="en-US" dirty="0" smtClean="0"/>
              <a:t>Increase in the number of components causes variability in results</a:t>
            </a:r>
          </a:p>
          <a:p>
            <a:r>
              <a:rPr lang="en-US" dirty="0" smtClean="0"/>
              <a:t> Micro-architectural </a:t>
            </a:r>
            <a:r>
              <a:rPr lang="en-US" dirty="0"/>
              <a:t>characterization doesn’t portray the entire picture; might be overkill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90" y="6223242"/>
            <a:ext cx="528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Macro</a:t>
            </a:r>
            <a:r>
              <a:rPr lang="en-US" sz="2400" dirty="0" smtClean="0">
                <a:solidFill>
                  <a:srgbClr val="FF0000"/>
                </a:solidFill>
              </a:rPr>
              <a:t> architectural characterization!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1" y="919354"/>
            <a:ext cx="6161592" cy="287408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181" y="1183403"/>
            <a:ext cx="3764033" cy="532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7402" y="3739896"/>
            <a:ext cx="6312022" cy="27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27013" indent="-227013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61963" indent="-2413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7164E"/>
              </a:buClr>
              <a:buSzPct val="100000"/>
              <a:buFont typeface="Wingdings" panose="05000000000000000000" pitchFamily="2" charset="2"/>
              <a:buChar char="§"/>
              <a:defRPr kumimoji="1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2pPr>
            <a:lvl3pPr marL="687388" indent="-225425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7164E"/>
              </a:buClr>
              <a:buFont typeface="Wingdings" panose="05000000000000000000" pitchFamily="2" charset="2"/>
              <a:buChar char="§"/>
              <a:defRPr kumimoji="1" sz="18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3pPr>
            <a:lvl4pPr marL="912813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4pPr>
            <a:lvl5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ahoma" pitchFamily="34" charset="0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defRPr>
            </a:lvl9pPr>
          </a:lstStyle>
          <a:p>
            <a:r>
              <a:rPr lang="en-US" kern="0" smtClean="0"/>
              <a:t> Datacenter </a:t>
            </a:r>
            <a:r>
              <a:rPr lang="en-US" kern="0" dirty="0" smtClean="0"/>
              <a:t>types : </a:t>
            </a:r>
            <a:r>
              <a:rPr lang="en-US" kern="0" dirty="0"/>
              <a:t>Enterprise, Cloud, Web 2.0 </a:t>
            </a:r>
          </a:p>
          <a:p>
            <a:pPr lvl="1"/>
            <a:r>
              <a:rPr lang="en-US" kern="0" dirty="0" smtClean="0"/>
              <a:t>Each datacenter has multiple tiers of servers</a:t>
            </a:r>
          </a:p>
          <a:p>
            <a:r>
              <a:rPr lang="en-US" kern="0" dirty="0" smtClean="0"/>
              <a:t> Workloads are typically Client-Server</a:t>
            </a:r>
          </a:p>
          <a:p>
            <a:pPr lvl="1"/>
            <a:r>
              <a:rPr lang="en-US" kern="0" dirty="0" smtClean="0"/>
              <a:t>Exercise different </a:t>
            </a:r>
            <a:r>
              <a:rPr lang="en-US" b="1" i="1" kern="0" dirty="0" smtClean="0"/>
              <a:t>hardware components</a:t>
            </a:r>
            <a:r>
              <a:rPr lang="en-US" kern="0" dirty="0" smtClean="0"/>
              <a:t> and layers of the software stack depending on application</a:t>
            </a:r>
          </a:p>
          <a:p>
            <a:r>
              <a:rPr lang="en-US" kern="0" dirty="0"/>
              <a:t> </a:t>
            </a:r>
            <a:r>
              <a:rPr lang="en-US" kern="0" dirty="0" smtClean="0"/>
              <a:t>How to choose the best hardware/software configuration for each tier?</a:t>
            </a:r>
            <a:endParaRPr lang="en-US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5299973" y="6253773"/>
            <a:ext cx="47229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Img</a:t>
            </a:r>
            <a:r>
              <a:rPr lang="en-US" sz="900" dirty="0" smtClean="0"/>
              <a:t> </a:t>
            </a:r>
            <a:r>
              <a:rPr lang="en-US" sz="900" dirty="0" err="1" smtClean="0"/>
              <a:t>src</a:t>
            </a:r>
            <a:r>
              <a:rPr lang="en-US" sz="900" dirty="0" smtClean="0"/>
              <a:t>: </a:t>
            </a:r>
            <a:r>
              <a:rPr lang="en-US" sz="900" dirty="0"/>
              <a:t>http://www.brendangregg.com/Slides/LinuxConEU2014_LinuxPerfTools.pdf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99" y="3930601"/>
            <a:ext cx="3437058" cy="207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T</a:t>
            </a:r>
            <a:r>
              <a:rPr lang="en-US" dirty="0" smtClean="0"/>
              <a:t>ypical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203" y="6096849"/>
            <a:ext cx="6928284" cy="4778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300" b="1" i="1" dirty="0" smtClean="0"/>
              <a:t>But, how is the response generated at each server</a:t>
            </a:r>
            <a:r>
              <a:rPr lang="en-US" b="1" i="1" dirty="0" smtClean="0"/>
              <a:t>?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2" y="1580226"/>
            <a:ext cx="9067103" cy="438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53591" y="2216476"/>
            <a:ext cx="585925" cy="307777"/>
          </a:xfrm>
          <a:prstGeom prst="rect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164E"/>
              </a:buClr>
              <a:buSzTx/>
              <a:buFont typeface="Tahoma" pitchFamily="34" charset="0"/>
              <a:buNone/>
              <a:tabLst/>
            </a:pPr>
            <a:r>
              <a:rPr kumimoji="1" lang="en-US" sz="1400" b="1" dirty="0" smtClean="0">
                <a:solidFill>
                  <a:srgbClr val="07164E"/>
                </a:solidFill>
                <a:latin typeface="Lucida Sans" pitchFamily="34" charset="0"/>
                <a:ea typeface="굴림" pitchFamily="34" charset="-127"/>
                <a:cs typeface="Tahoma" pitchFamily="34" charset="0"/>
              </a:rPr>
              <a:t>REQ</a:t>
            </a: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rgbClr val="07164E"/>
              </a:solidFill>
              <a:effectLst/>
              <a:latin typeface="Lucida Sans" pitchFamily="34" charset="0"/>
              <a:ea typeface="굴림" pitchFamily="34" charset="-127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275579" y="3292801"/>
            <a:ext cx="585925" cy="307777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164E"/>
              </a:buClr>
              <a:buSzTx/>
              <a:buFont typeface="Tahoma" pitchFamily="34" charset="0"/>
              <a:buNone/>
              <a:tabLst/>
            </a:pPr>
            <a:r>
              <a:rPr kumimoji="1" lang="en-US" sz="1400" b="1" dirty="0" smtClean="0">
                <a:solidFill>
                  <a:srgbClr val="07164E"/>
                </a:solidFill>
                <a:latin typeface="Lucida Sans" pitchFamily="34" charset="0"/>
                <a:ea typeface="굴림" pitchFamily="34" charset="-127"/>
                <a:cs typeface="Tahoma" pitchFamily="34" charset="0"/>
              </a:rPr>
              <a:t>RSP</a:t>
            </a: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rgbClr val="07164E"/>
              </a:solidFill>
              <a:effectLst/>
              <a:latin typeface="Lucida Sans" pitchFamily="34" charset="0"/>
              <a:ea typeface="굴림" pitchFamily="34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2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839E-6 -2.01712E-6 L 0.24739 -0.006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43 -0.00602 L 0.24743 0.161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43 0.16111 L 0.4484 0.158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4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4.81481E-6 L -0.42965 0.006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09 0.00416 L -0.43077 -0.16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09 -0.16297 L -0.68189 -0.1597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48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4" grpId="2" animBg="1"/>
      <p:bldP spid="4" grpId="3" animBg="1"/>
      <p:bldP spid="4" grpId="4" animBg="1"/>
      <p:bldP spid="6" grpId="0" animBg="1"/>
      <p:bldP spid="6" grpId="1" animBg="1"/>
      <p:bldP spid="6" grpId="2" animBg="1"/>
      <p:bldP spid="6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Server System Software Stack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88" y="1346197"/>
            <a:ext cx="7772789" cy="469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5118" y="6436311"/>
            <a:ext cx="7558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source: http</a:t>
            </a:r>
            <a:r>
              <a:rPr lang="en-US" sz="1400" dirty="0"/>
              <a:t>://www.brendangregg.com/Slides/LinuxConEU2014_LinuxPerfTools.pdf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3535" y="5388428"/>
            <a:ext cx="167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REQ Arrival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460" y="3178629"/>
            <a:ext cx="267765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REQ Processing </a:t>
            </a:r>
          </a:p>
          <a:p>
            <a:r>
              <a:rPr lang="en-US" sz="1400" b="1" dirty="0" smtClean="0">
                <a:solidFill>
                  <a:srgbClr val="00AD7B"/>
                </a:solidFill>
              </a:rPr>
              <a:t>RSP Formulation</a:t>
            </a:r>
            <a:endParaRPr lang="en-US" sz="1400" b="1" dirty="0">
              <a:solidFill>
                <a:srgbClr val="00AD7B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50571" y="1654629"/>
            <a:ext cx="7696200" cy="2971800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164E"/>
              </a:buClr>
              <a:buSzTx/>
              <a:buFont typeface="Tahoma" pitchFamily="34" charset="0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07164E"/>
              </a:solidFill>
              <a:effectLst/>
              <a:latin typeface="Lucida Sans" pitchFamily="34" charset="0"/>
              <a:ea typeface="굴림" pitchFamily="34" charset="-127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719941" y="4972183"/>
            <a:ext cx="2710544" cy="1330646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164E"/>
              </a:buClr>
              <a:buSzTx/>
              <a:buFont typeface="Tahoma" pitchFamily="34" charset="0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07164E"/>
              </a:solidFill>
              <a:effectLst/>
              <a:latin typeface="Lucida Sans" pitchFamily="34" charset="0"/>
              <a:ea typeface="굴림" pitchFamily="34" charset="-127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91200" y="4892382"/>
            <a:ext cx="2295682" cy="1330646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164E"/>
              </a:buClr>
              <a:buSzTx/>
              <a:buFont typeface="Tahoma" pitchFamily="34" charset="0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07164E"/>
              </a:solidFill>
              <a:effectLst/>
              <a:latin typeface="Lucida Sans" pitchFamily="34" charset="0"/>
              <a:ea typeface="굴림" pitchFamily="34" charset="-127"/>
              <a:cs typeface="Tahom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791196" y="4892378"/>
            <a:ext cx="2295682" cy="1330646"/>
          </a:xfrm>
          <a:prstGeom prst="roundRect">
            <a:avLst/>
          </a:prstGeom>
          <a:noFill/>
          <a:ln w="38100" cap="flat" cmpd="sng" algn="ctr">
            <a:solidFill>
              <a:srgbClr val="00AD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164E"/>
              </a:buClr>
              <a:buSzTx/>
              <a:buFont typeface="Tahoma" pitchFamily="34" charset="0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07164E"/>
              </a:solidFill>
              <a:effectLst/>
              <a:latin typeface="Lucida Sans" pitchFamily="34" charset="0"/>
              <a:ea typeface="굴림" pitchFamily="34" charset="-127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43530" y="5388223"/>
            <a:ext cx="167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AD7B"/>
                </a:solidFill>
              </a:rPr>
              <a:t>RSP Dispatch</a:t>
            </a:r>
            <a:endParaRPr lang="en-US" sz="1600" b="1" dirty="0">
              <a:solidFill>
                <a:srgbClr val="00AD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 the Server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Doesn’t involve just benchmarking the hardware</a:t>
            </a:r>
          </a:p>
          <a:p>
            <a:pPr lvl="1"/>
            <a:r>
              <a:rPr lang="en-US" dirty="0" smtClean="0"/>
              <a:t>Also need to stress the right layers of the software stack</a:t>
            </a:r>
          </a:p>
          <a:p>
            <a:r>
              <a:rPr lang="en-US" dirty="0"/>
              <a:t> </a:t>
            </a:r>
            <a:r>
              <a:rPr lang="en-US" dirty="0" smtClean="0"/>
              <a:t>Make sure that the component being stressed the most is </a:t>
            </a:r>
            <a:r>
              <a:rPr lang="en-US" i="1" dirty="0" smtClean="0"/>
              <a:t>adequately</a:t>
            </a:r>
            <a:r>
              <a:rPr lang="en-US" dirty="0" smtClean="0"/>
              <a:t> provisioned</a:t>
            </a:r>
          </a:p>
          <a:p>
            <a:r>
              <a:rPr lang="en-US" dirty="0"/>
              <a:t> </a:t>
            </a:r>
            <a:r>
              <a:rPr lang="en-US" dirty="0" smtClean="0"/>
              <a:t>Make sure that </a:t>
            </a:r>
            <a:r>
              <a:rPr lang="en-US" dirty="0" smtClean="0"/>
              <a:t>requests </a:t>
            </a:r>
            <a:r>
              <a:rPr lang="en-US" dirty="0" smtClean="0"/>
              <a:t>are </a:t>
            </a:r>
            <a:r>
              <a:rPr lang="en-US" i="1" dirty="0" smtClean="0"/>
              <a:t>not</a:t>
            </a:r>
            <a:r>
              <a:rPr lang="en-US" dirty="0" smtClean="0"/>
              <a:t> spending most of their time in one component – hardware or software!</a:t>
            </a:r>
          </a:p>
          <a:p>
            <a:r>
              <a:rPr lang="en-US" dirty="0"/>
              <a:t> </a:t>
            </a:r>
            <a:r>
              <a:rPr lang="en-US" dirty="0" smtClean="0"/>
              <a:t>Application requirements change - each use case is different!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So, how do we go about doing it?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The goal should be “Provision </a:t>
            </a:r>
            <a:r>
              <a:rPr lang="en-US" dirty="0" smtClean="0"/>
              <a:t>every server </a:t>
            </a:r>
            <a:r>
              <a:rPr lang="en-US" dirty="0"/>
              <a:t>to provide maximal utilization for each component, without excessive overprovisioning</a:t>
            </a:r>
            <a:r>
              <a:rPr lang="en-US" dirty="0" smtClean="0"/>
              <a:t>”</a:t>
            </a:r>
          </a:p>
          <a:p>
            <a:r>
              <a:rPr lang="en-US" dirty="0"/>
              <a:t> </a:t>
            </a:r>
            <a:r>
              <a:rPr lang="en-US" dirty="0" smtClean="0"/>
              <a:t>What are the available benchmarks?</a:t>
            </a:r>
          </a:p>
        </p:txBody>
      </p:sp>
    </p:spTree>
    <p:extLst>
      <p:ext uri="{BB962C8B-B14F-4D97-AF65-F5344CB8AC3E}">
        <p14:creationId xmlns:p14="http://schemas.microsoft.com/office/powerpoint/2010/main" val="2718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Big-Data Benchmarks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Existing suites : CloudSuite, BigDataBench</a:t>
            </a:r>
          </a:p>
          <a:p>
            <a:r>
              <a:rPr lang="en-US" dirty="0"/>
              <a:t> </a:t>
            </a:r>
            <a:r>
              <a:rPr lang="en-US" dirty="0" smtClean="0"/>
              <a:t>Great collection of diverse workloads; smaller working set sizes</a:t>
            </a:r>
          </a:p>
          <a:p>
            <a:pPr lvl="1"/>
            <a:r>
              <a:rPr lang="en-US" dirty="0" smtClean="0"/>
              <a:t>Actual working sets are much larger, more varied</a:t>
            </a:r>
          </a:p>
          <a:p>
            <a:r>
              <a:rPr lang="en-US" dirty="0"/>
              <a:t> </a:t>
            </a:r>
            <a:r>
              <a:rPr lang="en-US" dirty="0" smtClean="0"/>
              <a:t>Server side applications need to be better tuned </a:t>
            </a:r>
          </a:p>
          <a:p>
            <a:pPr lvl="1"/>
            <a:r>
              <a:rPr lang="en-US" dirty="0" smtClean="0"/>
              <a:t>More on this later</a:t>
            </a:r>
          </a:p>
          <a:p>
            <a:r>
              <a:rPr lang="en-US" dirty="0" smtClean="0"/>
              <a:t> Different applications exercise different components</a:t>
            </a:r>
          </a:p>
          <a:p>
            <a:pPr lvl="1"/>
            <a:r>
              <a:rPr lang="en-US" dirty="0" smtClean="0"/>
              <a:t>DRAM, CPU, I/O</a:t>
            </a:r>
          </a:p>
          <a:p>
            <a:pPr lvl="1"/>
            <a:r>
              <a:rPr lang="en-US" dirty="0" smtClean="0"/>
              <a:t>Some exercise all, others exercise a subset of the above</a:t>
            </a:r>
          </a:p>
          <a:p>
            <a:r>
              <a:rPr lang="en-US" dirty="0"/>
              <a:t> </a:t>
            </a:r>
            <a:r>
              <a:rPr lang="en-US" dirty="0" smtClean="0"/>
              <a:t>“Big Data”/Datacenter benchmarking is about benchmarking the entire server platform, not just specific components</a:t>
            </a:r>
          </a:p>
          <a:p>
            <a:pPr lvl="1"/>
            <a:r>
              <a:rPr lang="en-US" dirty="0" smtClean="0"/>
              <a:t>The client side performance should play a role as well</a:t>
            </a:r>
          </a:p>
          <a:p>
            <a:r>
              <a:rPr lang="en-US" dirty="0"/>
              <a:t> </a:t>
            </a:r>
            <a:r>
              <a:rPr lang="en-US" dirty="0" smtClean="0"/>
              <a:t>A lot of prior work is focused on two extremes – client or server microarchitecture</a:t>
            </a:r>
          </a:p>
        </p:txBody>
      </p:sp>
    </p:spTree>
    <p:extLst>
      <p:ext uri="{BB962C8B-B14F-4D97-AF65-F5344CB8AC3E}">
        <p14:creationId xmlns:p14="http://schemas.microsoft.com/office/powerpoint/2010/main" val="42512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Characterization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602" y="4749553"/>
            <a:ext cx="9257404" cy="18376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Needed : “Middle of the spectrum” characterization</a:t>
            </a:r>
          </a:p>
          <a:p>
            <a:r>
              <a:rPr lang="en-US" dirty="0"/>
              <a:t> </a:t>
            </a:r>
            <a:r>
              <a:rPr lang="en-US" dirty="0" smtClean="0"/>
              <a:t>Need to know what’s going on with </a:t>
            </a:r>
            <a:r>
              <a:rPr lang="en-US" b="1" i="1" dirty="0" smtClean="0"/>
              <a:t>each component</a:t>
            </a:r>
            <a:r>
              <a:rPr lang="en-US" dirty="0" smtClean="0"/>
              <a:t> of the server</a:t>
            </a:r>
          </a:p>
          <a:p>
            <a:pPr lvl="1"/>
            <a:r>
              <a:rPr lang="en-US" dirty="0" smtClean="0"/>
              <a:t>Not just the CPU, DRAM or Storage in isolation</a:t>
            </a:r>
          </a:p>
          <a:p>
            <a:r>
              <a:rPr lang="en-US" dirty="0"/>
              <a:t> </a:t>
            </a:r>
            <a:r>
              <a:rPr lang="en-US" dirty="0" smtClean="0"/>
              <a:t>Each component can have an </a:t>
            </a:r>
            <a:r>
              <a:rPr lang="en-US" dirty="0" smtClean="0">
                <a:solidFill>
                  <a:srgbClr val="FF0000"/>
                </a:solidFill>
              </a:rPr>
              <a:t>intensity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Intensity</a:t>
            </a:r>
            <a:r>
              <a:rPr lang="en-US" dirty="0" smtClean="0"/>
              <a:t> can be comprised of multiple, smaller sub-components</a:t>
            </a:r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915870" y="1202923"/>
            <a:ext cx="8096435" cy="1198485"/>
          </a:xfrm>
          <a:prstGeom prst="leftRightArrow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91054" y="2401405"/>
            <a:ext cx="273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Server CPU/µarch</a:t>
            </a:r>
          </a:p>
          <a:p>
            <a:pPr algn="ctr"/>
            <a:r>
              <a:rPr lang="en-US" dirty="0" smtClean="0"/>
              <a:t>(</a:t>
            </a:r>
            <a:r>
              <a:rPr lang="en-US" b="1" dirty="0" smtClean="0"/>
              <a:t>Academic Research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8034" y="2392521"/>
            <a:ext cx="330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Client Side Results </a:t>
            </a:r>
          </a:p>
          <a:p>
            <a:pPr algn="ctr"/>
            <a:r>
              <a:rPr lang="en-US" dirty="0" smtClean="0"/>
              <a:t>(</a:t>
            </a:r>
            <a:r>
              <a:rPr lang="en-US" b="1" dirty="0" smtClean="0"/>
              <a:t>Industry Benchmarking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259" y="3393061"/>
            <a:ext cx="300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Transactions/Second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Client Scalability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2316" y="3116063"/>
            <a:ext cx="4474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CPU µarch : L1, L2, L3 I/D Cache, TLB Statistics, IPC/pipeline stalls, Branch prediction rate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DRAM: DRAM accesses, B/W, Page hits/misses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2193" y="1617499"/>
            <a:ext cx="511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Platform Characterization Spectrum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483223" y="1306285"/>
            <a:ext cx="1144691" cy="979715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164E"/>
              </a:buClr>
              <a:buSzTx/>
              <a:buFont typeface="Tahoma" pitchFamily="34" charset="0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07164E"/>
              </a:solidFill>
              <a:effectLst/>
              <a:latin typeface="Lucida Sans" pitchFamily="34" charset="0"/>
              <a:ea typeface="굴림" pitchFamily="34" charset="-127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0307" y="936953"/>
            <a:ext cx="29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Per-Server Characteristics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  <p:bldP spid="9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 Architectural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Intensities to consider depends on server tier and application </a:t>
            </a:r>
          </a:p>
          <a:p>
            <a:r>
              <a:rPr lang="en-US" dirty="0"/>
              <a:t> </a:t>
            </a:r>
            <a:r>
              <a:rPr lang="en-US" dirty="0" smtClean="0"/>
              <a:t>Intensity – marking a region of the ecosystem where an application spends a lot of time</a:t>
            </a:r>
          </a:p>
          <a:p>
            <a:pPr lvl="1"/>
            <a:r>
              <a:rPr lang="en-US" dirty="0" smtClean="0"/>
              <a:t>Comprises of number of smaller components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73" y="2688771"/>
            <a:ext cx="6008828" cy="363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072219"/>
              </p:ext>
            </p:extLst>
          </p:nvPr>
        </p:nvGraphicFramePr>
        <p:xfrm>
          <a:off x="6596743" y="1676401"/>
          <a:ext cx="2492829" cy="2688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21395705"/>
              </p:ext>
            </p:extLst>
          </p:nvPr>
        </p:nvGraphicFramePr>
        <p:xfrm>
          <a:off x="6596727" y="4256315"/>
          <a:ext cx="2405760" cy="2284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29907487"/>
              </p:ext>
            </p:extLst>
          </p:nvPr>
        </p:nvGraphicFramePr>
        <p:xfrm>
          <a:off x="740316" y="4245428"/>
          <a:ext cx="2928170" cy="311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9" name="Right Arrow Callout 18"/>
          <p:cNvSpPr/>
          <p:nvPr/>
        </p:nvSpPr>
        <p:spPr bwMode="auto">
          <a:xfrm>
            <a:off x="2188028" y="3026226"/>
            <a:ext cx="4365172" cy="2177143"/>
          </a:xfrm>
          <a:prstGeom prst="rightArrowCallout">
            <a:avLst>
              <a:gd name="adj1" fmla="val 12234"/>
              <a:gd name="adj2" fmla="val 18192"/>
              <a:gd name="adj3" fmla="val 21169"/>
              <a:gd name="adj4" fmla="val 80416"/>
            </a:avLst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164E"/>
              </a:buClr>
              <a:buSzTx/>
              <a:buFont typeface="Tahoma" pitchFamily="34" charset="0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07164E"/>
              </a:solidFill>
              <a:effectLst/>
              <a:latin typeface="Lucida Sans" pitchFamily="34" charset="0"/>
              <a:ea typeface="굴림" pitchFamily="34" charset="-127"/>
              <a:cs typeface="Tahoma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4339761"/>
              </p:ext>
            </p:extLst>
          </p:nvPr>
        </p:nvGraphicFramePr>
        <p:xfrm>
          <a:off x="5061857" y="5061403"/>
          <a:ext cx="2683337" cy="2522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882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Graphic spid="5" grpId="0">
        <p:bldAsOne/>
      </p:bldGraphic>
      <p:bldP spid="19" grpId="0" animBg="1"/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Blank">
  <a:themeElements>
    <a:clrScheme name="SEC basi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C basic">
      <a:majorFont>
        <a:latin typeface="Tahoma"/>
        <a:ea typeface="굴림"/>
        <a:cs typeface=""/>
      </a:majorFont>
      <a:minorFont>
        <a:latin typeface="Tahoma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7164E"/>
          </a:buClr>
          <a:buSzTx/>
          <a:buFont typeface="Tahoma" pitchFamily="34" charset="0"/>
          <a:buNone/>
          <a:tabLst/>
          <a:defRPr kumimoji="1" sz="2400" b="1" i="0" u="none" strike="noStrike" cap="none" normalizeH="0" baseline="0" smtClean="0">
            <a:ln>
              <a:noFill/>
            </a:ln>
            <a:solidFill>
              <a:srgbClr val="07164E"/>
            </a:solidFill>
            <a:effectLst/>
            <a:latin typeface="Lucida Sans" pitchFamily="34" charset="0"/>
            <a:ea typeface="굴림" pitchFamily="34" charset="-127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7164E"/>
          </a:buClr>
          <a:buSzTx/>
          <a:buFont typeface="Tahoma" pitchFamily="34" charset="0"/>
          <a:buNone/>
          <a:tabLst/>
          <a:defRPr kumimoji="1" lang="ko-KR" altLang="en-US" sz="2400" b="1" i="0" u="none" strike="noStrike" cap="none" normalizeH="0" baseline="0" smtClean="0">
            <a:ln>
              <a:noFill/>
            </a:ln>
            <a:solidFill>
              <a:srgbClr val="07164E"/>
            </a:solidFill>
            <a:effectLst/>
            <a:latin typeface="Lucida Sans" pitchFamily="34" charset="0"/>
            <a:ea typeface="굴림" pitchFamily="34" charset="-127"/>
            <a:cs typeface="Tahoma" pitchFamily="34" charset="0"/>
          </a:defRPr>
        </a:defPPr>
      </a:lstStyle>
    </a:lnDef>
  </a:objectDefaults>
  <a:extraClrSchemeLst>
    <a:extraClrScheme>
      <a:clrScheme name="SEC 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 bas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 bas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 bas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 bas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 bas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 bas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 bas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 bas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 bas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 bas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 bas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3313</TotalTime>
  <Words>1046</Words>
  <Application>Microsoft Office PowerPoint</Application>
  <PresentationFormat>A4 Paper (210x297 mm)</PresentationFormat>
  <Paragraphs>181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</vt:lpstr>
      <vt:lpstr>System Level Characterization of Datacenter Applications   Manu Awasthi, Tameesh Suri, Zvika Guz, Anahita Shayesteh, Mrinmoy Ghosh, Vijay Balakrishnan  Memory Solutions Lab, Samsung Semiconductor Inc. </vt:lpstr>
      <vt:lpstr>Key Takeaways</vt:lpstr>
      <vt:lpstr>Motivation</vt:lpstr>
      <vt:lpstr>A Typical Request</vt:lpstr>
      <vt:lpstr>The Server System Software Stack</vt:lpstr>
      <vt:lpstr>Benchmarking the Server Platform</vt:lpstr>
      <vt:lpstr>Big-Data Benchmarks</vt:lpstr>
      <vt:lpstr>State of the Characterization Spectrum</vt:lpstr>
      <vt:lpstr>Macro Architectural Intensity</vt:lpstr>
      <vt:lpstr>Benchmarks and Test Setup</vt:lpstr>
      <vt:lpstr> Importance of Fine Tuning Workloads</vt:lpstr>
      <vt:lpstr> Importance of Fine Tuning Workloads - II</vt:lpstr>
      <vt:lpstr>“Macro-Architectural” Characterization</vt:lpstr>
      <vt:lpstr>Comparison of Macro Architectural Characteristics</vt:lpstr>
      <vt:lpstr>Comparison of Macro Architectural Characteristics</vt:lpstr>
      <vt:lpstr>Change of Phases – Data Analytics</vt:lpstr>
      <vt:lpstr>How are Macro Characteristics Helpful?</vt:lpstr>
      <vt:lpstr>Key Takeaways</vt:lpstr>
      <vt:lpstr>Thanks!</vt:lpstr>
      <vt:lpstr>Backup Slides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Level Characterization of Datacenter Applications  Manu Awasthi</dc:title>
  <dc:creator>Manu Awasthi</dc:creator>
  <cp:lastModifiedBy>Manu Awasthi</cp:lastModifiedBy>
  <cp:revision>401</cp:revision>
  <cp:lastPrinted>2013-08-07T15:38:08Z</cp:lastPrinted>
  <dcterms:created xsi:type="dcterms:W3CDTF">2015-01-21T04:21:56Z</dcterms:created>
  <dcterms:modified xsi:type="dcterms:W3CDTF">2015-02-02T03:36:28Z</dcterms:modified>
</cp:coreProperties>
</file>